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3" r:id="rId4"/>
    <p:sldMasterId id="2147483804" r:id="rId5"/>
  </p:sldMasterIdLst>
  <p:notesMasterIdLst>
    <p:notesMasterId r:id="rId37"/>
  </p:notesMasterIdLst>
  <p:handoutMasterIdLst>
    <p:handoutMasterId r:id="rId38"/>
  </p:handoutMasterIdLst>
  <p:sldIdLst>
    <p:sldId id="256" r:id="rId6"/>
    <p:sldId id="270" r:id="rId7"/>
    <p:sldId id="258" r:id="rId8"/>
    <p:sldId id="259" r:id="rId9"/>
    <p:sldId id="264" r:id="rId10"/>
    <p:sldId id="260" r:id="rId11"/>
    <p:sldId id="267" r:id="rId12"/>
    <p:sldId id="268" r:id="rId13"/>
    <p:sldId id="369" r:id="rId14"/>
    <p:sldId id="370" r:id="rId15"/>
    <p:sldId id="261" r:id="rId16"/>
    <p:sldId id="281" r:id="rId17"/>
    <p:sldId id="271" r:id="rId18"/>
    <p:sldId id="364" r:id="rId19"/>
    <p:sldId id="272" r:id="rId20"/>
    <p:sldId id="365" r:id="rId21"/>
    <p:sldId id="273" r:id="rId22"/>
    <p:sldId id="274" r:id="rId23"/>
    <p:sldId id="263" r:id="rId24"/>
    <p:sldId id="275" r:id="rId25"/>
    <p:sldId id="276" r:id="rId26"/>
    <p:sldId id="363" r:id="rId27"/>
    <p:sldId id="277" r:id="rId28"/>
    <p:sldId id="278" r:id="rId29"/>
    <p:sldId id="262" r:id="rId30"/>
    <p:sldId id="280" r:id="rId31"/>
    <p:sldId id="367" r:id="rId32"/>
    <p:sldId id="368" r:id="rId33"/>
    <p:sldId id="279" r:id="rId34"/>
    <p:sldId id="362" r:id="rId35"/>
    <p:sldId id="266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6DCA44-26B1-4ED2-4EF7-28A48284E5A6}" name="Ena Kraljic" initials="EK" userId="84d9ccc2ebf3321c" providerId="Windows Live"/>
  <p188:author id="{3B3CDD5E-21D8-292B-B7AA-0B75F07472C7}" name="Ena Kraljic" initials="EK" userId="S::ekraljic@mdu.hr::e1580b77-c58c-400d-b1b0-bd4f7330c5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325FF-48BE-4D45-8CE3-1306F8FF42B4}" v="8" dt="2024-08-09T06:15:35.511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agoj Šutalo" userId="05180068-4d8e-482a-924b-2e3f2b26ec28" providerId="ADAL" clId="{07D325FF-48BE-4D45-8CE3-1306F8FF42B4}"/>
    <pc:docChg chg="custSel modSld">
      <pc:chgData name="Domagoj Šutalo" userId="05180068-4d8e-482a-924b-2e3f2b26ec28" providerId="ADAL" clId="{07D325FF-48BE-4D45-8CE3-1306F8FF42B4}" dt="2024-08-09T06:16:35.152" v="18" actId="14100"/>
      <pc:docMkLst>
        <pc:docMk/>
      </pc:docMkLst>
      <pc:sldChg chg="addSp delSp modSp mod">
        <pc:chgData name="Domagoj Šutalo" userId="05180068-4d8e-482a-924b-2e3f2b26ec28" providerId="ADAL" clId="{07D325FF-48BE-4D45-8CE3-1306F8FF42B4}" dt="2024-08-09T06:16:35.152" v="18" actId="14100"/>
        <pc:sldMkLst>
          <pc:docMk/>
          <pc:sldMk cId="1969225335" sldId="274"/>
        </pc:sldMkLst>
        <pc:spChg chg="add del mod">
          <ac:chgData name="Domagoj Šutalo" userId="05180068-4d8e-482a-924b-2e3f2b26ec28" providerId="ADAL" clId="{07D325FF-48BE-4D45-8CE3-1306F8FF42B4}" dt="2024-08-09T06:15:33.397" v="8"/>
          <ac:spMkLst>
            <pc:docMk/>
            <pc:sldMk cId="1969225335" sldId="274"/>
            <ac:spMk id="5" creationId="{A5220492-7B59-19FF-FB63-FC1C07986BA2}"/>
          </ac:spMkLst>
        </pc:spChg>
        <pc:graphicFrameChg chg="add mod modGraphic">
          <ac:chgData name="Domagoj Šutalo" userId="05180068-4d8e-482a-924b-2e3f2b26ec28" providerId="ADAL" clId="{07D325FF-48BE-4D45-8CE3-1306F8FF42B4}" dt="2024-08-09T06:16:35.152" v="18" actId="14100"/>
          <ac:graphicFrameMkLst>
            <pc:docMk/>
            <pc:sldMk cId="1969225335" sldId="274"/>
            <ac:graphicFrameMk id="7" creationId="{54239945-7EB0-0353-E938-E932A8C93649}"/>
          </ac:graphicFrameMkLst>
        </pc:graphicFrameChg>
        <pc:picChg chg="del">
          <ac:chgData name="Domagoj Šutalo" userId="05180068-4d8e-482a-924b-2e3f2b26ec28" providerId="ADAL" clId="{07D325FF-48BE-4D45-8CE3-1306F8FF42B4}" dt="2024-08-09T06:15:03.078" v="4" actId="478"/>
          <ac:picMkLst>
            <pc:docMk/>
            <pc:sldMk cId="1969225335" sldId="274"/>
            <ac:picMk id="6" creationId="{63A12F95-055E-6D48-D169-62CB7C7860D3}"/>
          </ac:picMkLst>
        </pc:picChg>
        <pc:picChg chg="add del mod">
          <ac:chgData name="Domagoj Šutalo" userId="05180068-4d8e-482a-924b-2e3f2b26ec28" providerId="ADAL" clId="{07D325FF-48BE-4D45-8CE3-1306F8FF42B4}" dt="2024-08-09T06:15:35.511" v="9" actId="478"/>
          <ac:picMkLst>
            <pc:docMk/>
            <pc:sldMk cId="1969225335" sldId="274"/>
            <ac:picMk id="3074" creationId="{751DD2B7-7B65-268E-4CD3-E729A84EE73E}"/>
          </ac:picMkLst>
        </pc:picChg>
      </pc:sldChg>
    </pc:docChg>
  </pc:docChgLst>
  <pc:docChgLst>
    <pc:chgData name="Domagoj Šutalo" userId="05180068-4d8e-482a-924b-2e3f2b26ec28" providerId="ADAL" clId="{9EB49C54-B19D-43C6-8F47-6E24A5D851CC}"/>
    <pc:docChg chg="undo custSel modSld">
      <pc:chgData name="Domagoj Šutalo" userId="05180068-4d8e-482a-924b-2e3f2b26ec28" providerId="ADAL" clId="{9EB49C54-B19D-43C6-8F47-6E24A5D851CC}" dt="2024-07-12T08:45:29.211" v="112" actId="20577"/>
      <pc:docMkLst>
        <pc:docMk/>
      </pc:docMkLst>
      <pc:sldChg chg="modSp">
        <pc:chgData name="Domagoj Šutalo" userId="05180068-4d8e-482a-924b-2e3f2b26ec28" providerId="ADAL" clId="{9EB49C54-B19D-43C6-8F47-6E24A5D851CC}" dt="2024-07-12T08:45:29.211" v="112" actId="20577"/>
        <pc:sldMkLst>
          <pc:docMk/>
          <pc:sldMk cId="2510267351" sldId="259"/>
        </pc:sldMkLst>
        <pc:graphicFrameChg chg="mod">
          <ac:chgData name="Domagoj Šutalo" userId="05180068-4d8e-482a-924b-2e3f2b26ec28" providerId="ADAL" clId="{9EB49C54-B19D-43C6-8F47-6E24A5D851CC}" dt="2024-07-12T08:45:29.211" v="112" actId="20577"/>
          <ac:graphicFrameMkLst>
            <pc:docMk/>
            <pc:sldMk cId="2510267351" sldId="259"/>
            <ac:graphicFrameMk id="5" creationId="{219EF05F-0FA6-A40B-CC45-E236EDAAC9B4}"/>
          </ac:graphicFrameMkLst>
        </pc:graphicFrameChg>
      </pc:sldChg>
      <pc:sldChg chg="modSp">
        <pc:chgData name="Domagoj Šutalo" userId="05180068-4d8e-482a-924b-2e3f2b26ec28" providerId="ADAL" clId="{9EB49C54-B19D-43C6-8F47-6E24A5D851CC}" dt="2024-07-12T07:39:31.725" v="66" actId="255"/>
        <pc:sldMkLst>
          <pc:docMk/>
          <pc:sldMk cId="1564641539" sldId="262"/>
        </pc:sldMkLst>
        <pc:graphicFrameChg chg="mod">
          <ac:chgData name="Domagoj Šutalo" userId="05180068-4d8e-482a-924b-2e3f2b26ec28" providerId="ADAL" clId="{9EB49C54-B19D-43C6-8F47-6E24A5D851CC}" dt="2024-07-12T07:39:31.725" v="66" actId="255"/>
          <ac:graphicFrameMkLst>
            <pc:docMk/>
            <pc:sldMk cId="1564641539" sldId="262"/>
            <ac:graphicFrameMk id="19" creationId="{F62C923E-1A02-C3D5-641A-75BABC9797C7}"/>
          </ac:graphicFrameMkLst>
        </pc:graphicFrameChg>
      </pc:sldChg>
      <pc:sldChg chg="modSp">
        <pc:chgData name="Domagoj Šutalo" userId="05180068-4d8e-482a-924b-2e3f2b26ec28" providerId="ADAL" clId="{9EB49C54-B19D-43C6-8F47-6E24A5D851CC}" dt="2024-07-12T08:44:23.625" v="101" actId="20577"/>
        <pc:sldMkLst>
          <pc:docMk/>
          <pc:sldMk cId="364613670" sldId="270"/>
        </pc:sldMkLst>
        <pc:graphicFrameChg chg="mod">
          <ac:chgData name="Domagoj Šutalo" userId="05180068-4d8e-482a-924b-2e3f2b26ec28" providerId="ADAL" clId="{9EB49C54-B19D-43C6-8F47-6E24A5D851CC}" dt="2024-07-12T08:44:23.625" v="101" actId="20577"/>
          <ac:graphicFrameMkLst>
            <pc:docMk/>
            <pc:sldMk cId="364613670" sldId="270"/>
            <ac:graphicFrameMk id="5" creationId="{CF316A50-8183-7649-523D-368F6576B71F}"/>
          </ac:graphicFrameMkLst>
        </pc:graphicFrameChg>
      </pc:sldChg>
      <pc:sldChg chg="modSp mod">
        <pc:chgData name="Domagoj Šutalo" userId="05180068-4d8e-482a-924b-2e3f2b26ec28" providerId="ADAL" clId="{9EB49C54-B19D-43C6-8F47-6E24A5D851CC}" dt="2024-07-12T07:28:05.655" v="63" actId="5793"/>
        <pc:sldMkLst>
          <pc:docMk/>
          <pc:sldMk cId="1969225335" sldId="274"/>
        </pc:sldMkLst>
        <pc:spChg chg="mod">
          <ac:chgData name="Domagoj Šutalo" userId="05180068-4d8e-482a-924b-2e3f2b26ec28" providerId="ADAL" clId="{9EB49C54-B19D-43C6-8F47-6E24A5D851CC}" dt="2024-07-12T07:28:05.655" v="63" actId="5793"/>
          <ac:spMkLst>
            <pc:docMk/>
            <pc:sldMk cId="1969225335" sldId="274"/>
            <ac:spMk id="3" creationId="{9A776EB9-6FB3-64AC-FDC8-F9943FC55F69}"/>
          </ac:spMkLst>
        </pc:spChg>
      </pc:sldChg>
      <pc:sldChg chg="modSp mod">
        <pc:chgData name="Domagoj Šutalo" userId="05180068-4d8e-482a-924b-2e3f2b26ec28" providerId="ADAL" clId="{9EB49C54-B19D-43C6-8F47-6E24A5D851CC}" dt="2024-07-12T07:28:37.191" v="65" actId="1076"/>
        <pc:sldMkLst>
          <pc:docMk/>
          <pc:sldMk cId="1700111279" sldId="365"/>
        </pc:sldMkLst>
        <pc:spChg chg="mod">
          <ac:chgData name="Domagoj Šutalo" userId="05180068-4d8e-482a-924b-2e3f2b26ec28" providerId="ADAL" clId="{9EB49C54-B19D-43C6-8F47-6E24A5D851CC}" dt="2024-07-12T07:28:37.191" v="65" actId="1076"/>
          <ac:spMkLst>
            <pc:docMk/>
            <pc:sldMk cId="1700111279" sldId="365"/>
            <ac:spMk id="3" creationId="{132F0D60-78A6-5679-FAD8-D25E5213508D}"/>
          </ac:spMkLst>
        </pc:spChg>
      </pc:sldChg>
    </pc:docChg>
  </pc:docChgLst>
  <pc:docChgLst>
    <pc:chgData name="Borna Mažar" userId="f548e4a2-b877-4c5d-8a3e-4e0e0fc7a8f7" providerId="ADAL" clId="{00EA52EF-BB7D-4A07-9162-739BA6A305C7}"/>
    <pc:docChg chg="undo redo custSel addSld delSld modSld sldOrd">
      <pc:chgData name="Borna Mažar" userId="f548e4a2-b877-4c5d-8a3e-4e0e0fc7a8f7" providerId="ADAL" clId="{00EA52EF-BB7D-4A07-9162-739BA6A305C7}" dt="2024-07-11T14:38:05.660" v="1936"/>
      <pc:docMkLst>
        <pc:docMk/>
      </pc:docMkLst>
      <pc:sldChg chg="addSp delSp modSp mod setBg">
        <pc:chgData name="Borna Mažar" userId="f548e4a2-b877-4c5d-8a3e-4e0e0fc7a8f7" providerId="ADAL" clId="{00EA52EF-BB7D-4A07-9162-739BA6A305C7}" dt="2024-07-08T08:21:00.514" v="126" actId="26606"/>
        <pc:sldMkLst>
          <pc:docMk/>
          <pc:sldMk cId="747185980" sldId="256"/>
        </pc:sldMkLst>
        <pc:spChg chg="mod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2" creationId="{19617BF5-F432-F213-79C7-30A1E3ADBF35}"/>
          </ac:spMkLst>
        </pc:spChg>
        <pc:spChg chg="mod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3" creationId="{217EAC55-9FFD-915A-B010-099B75998094}"/>
          </ac:spMkLst>
        </pc:spChg>
        <pc:spChg chg="add del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10" creationId="{71B62618-0D02-4C29-88C5-1EDF7F32343E}"/>
          </ac:spMkLst>
        </pc:spChg>
        <pc:spChg chg="add del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12" creationId="{1E2747F4-A0AE-425C-B527-E3E32461FEF5}"/>
          </ac:spMkLst>
        </pc:spChg>
        <pc:spChg chg="add del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14" creationId="{9707F29A-1576-479E-B227-0D6498601B4A}"/>
          </ac:spMkLst>
        </pc:spChg>
        <pc:spChg chg="add del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16" creationId="{F17B26C7-6F2F-453C-9C08-71E199E527A8}"/>
          </ac:spMkLst>
        </pc:spChg>
        <pc:spChg chg="add del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18" creationId="{A88E2400-FAC4-468B-846D-75E60D0A0D72}"/>
          </ac:spMkLst>
        </pc:spChg>
        <pc:spChg chg="add del">
          <ac:chgData name="Borna Mažar" userId="f548e4a2-b877-4c5d-8a3e-4e0e0fc7a8f7" providerId="ADAL" clId="{00EA52EF-BB7D-4A07-9162-739BA6A305C7}" dt="2024-07-08T08:21:00.514" v="126" actId="26606"/>
          <ac:spMkLst>
            <pc:docMk/>
            <pc:sldMk cId="747185980" sldId="256"/>
            <ac:spMk id="20" creationId="{FAD2CA5C-E1A7-4B7C-8BD8-21068927153A}"/>
          </ac:spMkLst>
        </pc:spChg>
        <pc:picChg chg="mod">
          <ac:chgData name="Borna Mažar" userId="f548e4a2-b877-4c5d-8a3e-4e0e0fc7a8f7" providerId="ADAL" clId="{00EA52EF-BB7D-4A07-9162-739BA6A305C7}" dt="2024-07-08T08:21:00.514" v="126" actId="26606"/>
          <ac:picMkLst>
            <pc:docMk/>
            <pc:sldMk cId="747185980" sldId="256"/>
            <ac:picMk id="5" creationId="{E09C14D3-2D68-8722-6861-7ABF51A2C640}"/>
          </ac:picMkLst>
        </pc:picChg>
      </pc:sldChg>
      <pc:sldChg chg="addSp delSp modSp mod">
        <pc:chgData name="Borna Mažar" userId="f548e4a2-b877-4c5d-8a3e-4e0e0fc7a8f7" providerId="ADAL" clId="{00EA52EF-BB7D-4A07-9162-739BA6A305C7}" dt="2024-07-11T14:36:05.650" v="1910" actId="404"/>
        <pc:sldMkLst>
          <pc:docMk/>
          <pc:sldMk cId="2267383224" sldId="260"/>
        </pc:sldMkLst>
        <pc:spChg chg="mod">
          <ac:chgData name="Borna Mažar" userId="f548e4a2-b877-4c5d-8a3e-4e0e0fc7a8f7" providerId="ADAL" clId="{00EA52EF-BB7D-4A07-9162-739BA6A305C7}" dt="2024-07-11T14:36:05.650" v="1910" actId="404"/>
          <ac:spMkLst>
            <pc:docMk/>
            <pc:sldMk cId="2267383224" sldId="260"/>
            <ac:spMk id="8" creationId="{0953B8BD-1E53-5379-0444-98343BE62587}"/>
          </ac:spMkLst>
        </pc:spChg>
        <pc:picChg chg="add mod">
          <ac:chgData name="Borna Mažar" userId="f548e4a2-b877-4c5d-8a3e-4e0e0fc7a8f7" providerId="ADAL" clId="{00EA52EF-BB7D-4A07-9162-739BA6A305C7}" dt="2024-07-08T08:06:42.249" v="9" actId="14100"/>
          <ac:picMkLst>
            <pc:docMk/>
            <pc:sldMk cId="2267383224" sldId="260"/>
            <ac:picMk id="3" creationId="{16FE5511-C7C0-CE73-9D76-C51D80C1C243}"/>
          </ac:picMkLst>
        </pc:picChg>
        <pc:picChg chg="del">
          <ac:chgData name="Borna Mažar" userId="f548e4a2-b877-4c5d-8a3e-4e0e0fc7a8f7" providerId="ADAL" clId="{00EA52EF-BB7D-4A07-9162-739BA6A305C7}" dt="2024-07-08T08:05:51.431" v="1" actId="478"/>
          <ac:picMkLst>
            <pc:docMk/>
            <pc:sldMk cId="2267383224" sldId="260"/>
            <ac:picMk id="4" creationId="{337D8547-FF58-F3F2-07A8-2BB1865A040B}"/>
          </ac:picMkLst>
        </pc:picChg>
      </pc:sldChg>
      <pc:sldChg chg="addSp delSp modSp mod">
        <pc:chgData name="Borna Mažar" userId="f548e4a2-b877-4c5d-8a3e-4e0e0fc7a8f7" providerId="ADAL" clId="{00EA52EF-BB7D-4A07-9162-739BA6A305C7}" dt="2024-07-08T08:09:22.168" v="28" actId="14100"/>
        <pc:sldMkLst>
          <pc:docMk/>
          <pc:sldMk cId="2725863534" sldId="261"/>
        </pc:sldMkLst>
        <pc:picChg chg="add mod">
          <ac:chgData name="Borna Mažar" userId="f548e4a2-b877-4c5d-8a3e-4e0e0fc7a8f7" providerId="ADAL" clId="{00EA52EF-BB7D-4A07-9162-739BA6A305C7}" dt="2024-07-08T08:09:22.168" v="28" actId="14100"/>
          <ac:picMkLst>
            <pc:docMk/>
            <pc:sldMk cId="2725863534" sldId="261"/>
            <ac:picMk id="3" creationId="{1C35DC48-5C39-8603-EE13-809F22AC7BC6}"/>
          </ac:picMkLst>
        </pc:picChg>
        <pc:picChg chg="del">
          <ac:chgData name="Borna Mažar" userId="f548e4a2-b877-4c5d-8a3e-4e0e0fc7a8f7" providerId="ADAL" clId="{00EA52EF-BB7D-4A07-9162-739BA6A305C7}" dt="2024-07-08T08:09:05.247" v="24" actId="478"/>
          <ac:picMkLst>
            <pc:docMk/>
            <pc:sldMk cId="2725863534" sldId="261"/>
            <ac:picMk id="4" creationId="{FFD1698A-561D-34FA-020D-7FF1DB0AA811}"/>
          </ac:picMkLst>
        </pc:picChg>
      </pc:sldChg>
      <pc:sldChg chg="modSp">
        <pc:chgData name="Borna Mažar" userId="f548e4a2-b877-4c5d-8a3e-4e0e0fc7a8f7" providerId="ADAL" clId="{00EA52EF-BB7D-4A07-9162-739BA6A305C7}" dt="2024-07-09T07:26:45.442" v="132" actId="20577"/>
        <pc:sldMkLst>
          <pc:docMk/>
          <pc:sldMk cId="1564641539" sldId="262"/>
        </pc:sldMkLst>
        <pc:graphicFrameChg chg="mod">
          <ac:chgData name="Borna Mažar" userId="f548e4a2-b877-4c5d-8a3e-4e0e0fc7a8f7" providerId="ADAL" clId="{00EA52EF-BB7D-4A07-9162-739BA6A305C7}" dt="2024-07-09T07:26:45.442" v="132" actId="20577"/>
          <ac:graphicFrameMkLst>
            <pc:docMk/>
            <pc:sldMk cId="1564641539" sldId="262"/>
            <ac:graphicFrameMk id="19" creationId="{F62C923E-1A02-C3D5-641A-75BABC9797C7}"/>
          </ac:graphicFrameMkLst>
        </pc:graphicFrameChg>
      </pc:sldChg>
      <pc:sldChg chg="addSp delSp modSp mod">
        <pc:chgData name="Borna Mažar" userId="f548e4a2-b877-4c5d-8a3e-4e0e0fc7a8f7" providerId="ADAL" clId="{00EA52EF-BB7D-4A07-9162-739BA6A305C7}" dt="2024-07-11T14:34:11.256" v="1882" actId="1076"/>
        <pc:sldMkLst>
          <pc:docMk/>
          <pc:sldMk cId="1142453048" sldId="267"/>
        </pc:sldMkLst>
        <pc:spChg chg="mod">
          <ac:chgData name="Borna Mažar" userId="f548e4a2-b877-4c5d-8a3e-4e0e0fc7a8f7" providerId="ADAL" clId="{00EA52EF-BB7D-4A07-9162-739BA6A305C7}" dt="2024-07-09T07:30:01.302" v="168" actId="14100"/>
          <ac:spMkLst>
            <pc:docMk/>
            <pc:sldMk cId="1142453048" sldId="267"/>
            <ac:spMk id="2" creationId="{204EC754-68A1-5E13-65BB-2D39E66F4257}"/>
          </ac:spMkLst>
        </pc:spChg>
        <pc:spChg chg="add mod">
          <ac:chgData name="Borna Mažar" userId="f548e4a2-b877-4c5d-8a3e-4e0e0fc7a8f7" providerId="ADAL" clId="{00EA52EF-BB7D-4A07-9162-739BA6A305C7}" dt="2024-07-11T07:52:02.118" v="502" actId="1076"/>
          <ac:spMkLst>
            <pc:docMk/>
            <pc:sldMk cId="1142453048" sldId="267"/>
            <ac:spMk id="3" creationId="{1655ADD0-E39A-5E87-280D-089BD379B9FC}"/>
          </ac:spMkLst>
        </pc:spChg>
        <pc:spChg chg="add del mod">
          <ac:chgData name="Borna Mažar" userId="f548e4a2-b877-4c5d-8a3e-4e0e0fc7a8f7" providerId="ADAL" clId="{00EA52EF-BB7D-4A07-9162-739BA6A305C7}" dt="2024-07-11T14:32:56.789" v="1870"/>
          <ac:spMkLst>
            <pc:docMk/>
            <pc:sldMk cId="1142453048" sldId="267"/>
            <ac:spMk id="5" creationId="{E18AB565-AE42-8C86-2CD0-BE7F05EFD8A8}"/>
          </ac:spMkLst>
        </pc:spChg>
        <pc:spChg chg="add del mod">
          <ac:chgData name="Borna Mažar" userId="f548e4a2-b877-4c5d-8a3e-4e0e0fc7a8f7" providerId="ADAL" clId="{00EA52EF-BB7D-4A07-9162-739BA6A305C7}" dt="2024-07-08T08:07:35.635" v="11"/>
          <ac:spMkLst>
            <pc:docMk/>
            <pc:sldMk cId="1142453048" sldId="267"/>
            <ac:spMk id="5" creationId="{E5C4C59B-12CE-23F0-891E-912C1ACDC1B6}"/>
          </ac:spMkLst>
        </pc:spChg>
        <pc:picChg chg="del">
          <ac:chgData name="Borna Mažar" userId="f548e4a2-b877-4c5d-8a3e-4e0e0fc7a8f7" providerId="ADAL" clId="{00EA52EF-BB7D-4A07-9162-739BA6A305C7}" dt="2024-07-08T08:07:25.326" v="10" actId="478"/>
          <ac:picMkLst>
            <pc:docMk/>
            <pc:sldMk cId="1142453048" sldId="267"/>
            <ac:picMk id="4" creationId="{3D0853D5-B35E-976E-DF15-944CBBA3EBAA}"/>
          </ac:picMkLst>
        </pc:picChg>
        <pc:picChg chg="add del mod">
          <ac:chgData name="Borna Mažar" userId="f548e4a2-b877-4c5d-8a3e-4e0e0fc7a8f7" providerId="ADAL" clId="{00EA52EF-BB7D-4A07-9162-739BA6A305C7}" dt="2024-07-11T14:32:52.995" v="1869" actId="478"/>
          <ac:picMkLst>
            <pc:docMk/>
            <pc:sldMk cId="1142453048" sldId="267"/>
            <ac:picMk id="6" creationId="{7476C597-F8EA-2413-2052-250FC425D56B}"/>
          </ac:picMkLst>
        </pc:picChg>
        <pc:picChg chg="add mod">
          <ac:chgData name="Borna Mažar" userId="f548e4a2-b877-4c5d-8a3e-4e0e0fc7a8f7" providerId="ADAL" clId="{00EA52EF-BB7D-4A07-9162-739BA6A305C7}" dt="2024-07-11T14:34:11.256" v="1882" actId="1076"/>
          <ac:picMkLst>
            <pc:docMk/>
            <pc:sldMk cId="1142453048" sldId="267"/>
            <ac:picMk id="7" creationId="{E668B388-884D-A699-57FD-9BED6C59ED8D}"/>
          </ac:picMkLst>
        </pc:picChg>
      </pc:sldChg>
      <pc:sldChg chg="addSp delSp modSp mod">
        <pc:chgData name="Borna Mažar" userId="f548e4a2-b877-4c5d-8a3e-4e0e0fc7a8f7" providerId="ADAL" clId="{00EA52EF-BB7D-4A07-9162-739BA6A305C7}" dt="2024-07-11T14:34:02.103" v="1881" actId="1076"/>
        <pc:sldMkLst>
          <pc:docMk/>
          <pc:sldMk cId="2186711330" sldId="268"/>
        </pc:sldMkLst>
        <pc:spChg chg="add del mod">
          <ac:chgData name="Borna Mažar" userId="f548e4a2-b877-4c5d-8a3e-4e0e0fc7a8f7" providerId="ADAL" clId="{00EA52EF-BB7D-4A07-9162-739BA6A305C7}" dt="2024-07-11T14:33:31.033" v="1876"/>
          <ac:spMkLst>
            <pc:docMk/>
            <pc:sldMk cId="2186711330" sldId="268"/>
            <ac:spMk id="4" creationId="{BA49EFE5-E5FE-6FEC-0640-98104D853095}"/>
          </ac:spMkLst>
        </pc:spChg>
        <pc:spChg chg="add del mod">
          <ac:chgData name="Borna Mažar" userId="f548e4a2-b877-4c5d-8a3e-4e0e0fc7a8f7" providerId="ADAL" clId="{00EA52EF-BB7D-4A07-9162-739BA6A305C7}" dt="2024-07-08T08:08:30.224" v="19"/>
          <ac:spMkLst>
            <pc:docMk/>
            <pc:sldMk cId="2186711330" sldId="268"/>
            <ac:spMk id="5" creationId="{B25A09A0-2A4C-DFE0-6D71-0771D37065FC}"/>
          </ac:spMkLst>
        </pc:spChg>
        <pc:picChg chg="del">
          <ac:chgData name="Borna Mažar" userId="f548e4a2-b877-4c5d-8a3e-4e0e0fc7a8f7" providerId="ADAL" clId="{00EA52EF-BB7D-4A07-9162-739BA6A305C7}" dt="2024-07-08T08:08:27.681" v="18" actId="478"/>
          <ac:picMkLst>
            <pc:docMk/>
            <pc:sldMk cId="2186711330" sldId="268"/>
            <ac:picMk id="4" creationId="{7ECC5BDA-7260-1B3C-CE36-6B60666EB5CC}"/>
          </ac:picMkLst>
        </pc:picChg>
        <pc:picChg chg="add mod">
          <ac:chgData name="Borna Mažar" userId="f548e4a2-b877-4c5d-8a3e-4e0e0fc7a8f7" providerId="ADAL" clId="{00EA52EF-BB7D-4A07-9162-739BA6A305C7}" dt="2024-07-11T14:34:02.103" v="1881" actId="1076"/>
          <ac:picMkLst>
            <pc:docMk/>
            <pc:sldMk cId="2186711330" sldId="268"/>
            <ac:picMk id="5" creationId="{71A1EECF-1F95-4886-C483-AF49E7F124D2}"/>
          </ac:picMkLst>
        </pc:picChg>
        <pc:picChg chg="add del mod">
          <ac:chgData name="Borna Mažar" userId="f548e4a2-b877-4c5d-8a3e-4e0e0fc7a8f7" providerId="ADAL" clId="{00EA52EF-BB7D-4A07-9162-739BA6A305C7}" dt="2024-07-11T14:33:23.408" v="1875" actId="478"/>
          <ac:picMkLst>
            <pc:docMk/>
            <pc:sldMk cId="2186711330" sldId="268"/>
            <ac:picMk id="6" creationId="{7F541A6C-2233-86E8-C632-F5765881BC8E}"/>
          </ac:picMkLst>
        </pc:picChg>
      </pc:sldChg>
      <pc:sldChg chg="addSp delSp modSp mod">
        <pc:chgData name="Borna Mažar" userId="f548e4a2-b877-4c5d-8a3e-4e0e0fc7a8f7" providerId="ADAL" clId="{00EA52EF-BB7D-4A07-9162-739BA6A305C7}" dt="2024-07-11T14:37:49.712" v="1935" actId="1076"/>
        <pc:sldMkLst>
          <pc:docMk/>
          <pc:sldMk cId="2197654598" sldId="271"/>
        </pc:sldMkLst>
        <pc:spChg chg="mod">
          <ac:chgData name="Borna Mažar" userId="f548e4a2-b877-4c5d-8a3e-4e0e0fc7a8f7" providerId="ADAL" clId="{00EA52EF-BB7D-4A07-9162-739BA6A305C7}" dt="2024-07-09T07:28:51.809" v="146" actId="14100"/>
          <ac:spMkLst>
            <pc:docMk/>
            <pc:sldMk cId="2197654598" sldId="271"/>
            <ac:spMk id="2" creationId="{5EBF0C0C-8ACB-7C82-DA27-34522CCA5D76}"/>
          </ac:spMkLst>
        </pc:spChg>
        <pc:spChg chg="add mod">
          <ac:chgData name="Borna Mažar" userId="f548e4a2-b877-4c5d-8a3e-4e0e0fc7a8f7" providerId="ADAL" clId="{00EA52EF-BB7D-4A07-9162-739BA6A305C7}" dt="2024-07-11T14:37:49.712" v="1935" actId="1076"/>
          <ac:spMkLst>
            <pc:docMk/>
            <pc:sldMk cId="2197654598" sldId="271"/>
            <ac:spMk id="4" creationId="{C393088F-F5E8-91E7-08D5-053337C6AF96}"/>
          </ac:spMkLst>
        </pc:spChg>
        <pc:spChg chg="add del mod">
          <ac:chgData name="Borna Mažar" userId="f548e4a2-b877-4c5d-8a3e-4e0e0fc7a8f7" providerId="ADAL" clId="{00EA52EF-BB7D-4A07-9162-739BA6A305C7}" dt="2024-07-08T08:09:44.910" v="30"/>
          <ac:spMkLst>
            <pc:docMk/>
            <pc:sldMk cId="2197654598" sldId="271"/>
            <ac:spMk id="5" creationId="{E94556E7-0986-AFAB-B165-0D070CF4380B}"/>
          </ac:spMkLst>
        </pc:spChg>
        <pc:graphicFrameChg chg="add mod">
          <ac:chgData name="Borna Mažar" userId="f548e4a2-b877-4c5d-8a3e-4e0e0fc7a8f7" providerId="ADAL" clId="{00EA52EF-BB7D-4A07-9162-739BA6A305C7}" dt="2024-07-11T14:37:08.595" v="1913"/>
          <ac:graphicFrameMkLst>
            <pc:docMk/>
            <pc:sldMk cId="2197654598" sldId="271"/>
            <ac:graphicFrameMk id="3" creationId="{3D17A339-49DB-AA45-146E-A1AF013C374E}"/>
          </ac:graphicFrameMkLst>
        </pc:graphicFrameChg>
        <pc:picChg chg="del">
          <ac:chgData name="Borna Mažar" userId="f548e4a2-b877-4c5d-8a3e-4e0e0fc7a8f7" providerId="ADAL" clId="{00EA52EF-BB7D-4A07-9162-739BA6A305C7}" dt="2024-07-08T08:09:41.802" v="29" actId="478"/>
          <ac:picMkLst>
            <pc:docMk/>
            <pc:sldMk cId="2197654598" sldId="271"/>
            <ac:picMk id="4" creationId="{6609F40F-244C-0509-98EA-9257EA0D4D45}"/>
          </ac:picMkLst>
        </pc:picChg>
        <pc:picChg chg="add mod">
          <ac:chgData name="Borna Mažar" userId="f548e4a2-b877-4c5d-8a3e-4e0e0fc7a8f7" providerId="ADAL" clId="{00EA52EF-BB7D-4A07-9162-739BA6A305C7}" dt="2024-07-08T08:09:58.783" v="32" actId="14100"/>
          <ac:picMkLst>
            <pc:docMk/>
            <pc:sldMk cId="2197654598" sldId="271"/>
            <ac:picMk id="6" creationId="{8DFC757E-4F62-EBA8-F38A-6705E1685E76}"/>
          </ac:picMkLst>
        </pc:picChg>
      </pc:sldChg>
      <pc:sldChg chg="addSp delSp modSp mod">
        <pc:chgData name="Borna Mažar" userId="f548e4a2-b877-4c5d-8a3e-4e0e0fc7a8f7" providerId="ADAL" clId="{00EA52EF-BB7D-4A07-9162-739BA6A305C7}" dt="2024-07-09T07:29:13.094" v="166" actId="14100"/>
        <pc:sldMkLst>
          <pc:docMk/>
          <pc:sldMk cId="1614732571" sldId="272"/>
        </pc:sldMkLst>
        <pc:spChg chg="mod">
          <ac:chgData name="Borna Mažar" userId="f548e4a2-b877-4c5d-8a3e-4e0e0fc7a8f7" providerId="ADAL" clId="{00EA52EF-BB7D-4A07-9162-739BA6A305C7}" dt="2024-07-09T07:29:13.094" v="166" actId="14100"/>
          <ac:spMkLst>
            <pc:docMk/>
            <pc:sldMk cId="1614732571" sldId="272"/>
            <ac:spMk id="2" creationId="{D02211EE-B661-1CC3-52B8-950CD0ADDA28}"/>
          </ac:spMkLst>
        </pc:spChg>
        <pc:spChg chg="add del mod">
          <ac:chgData name="Borna Mažar" userId="f548e4a2-b877-4c5d-8a3e-4e0e0fc7a8f7" providerId="ADAL" clId="{00EA52EF-BB7D-4A07-9162-739BA6A305C7}" dt="2024-07-08T08:11:56.091" v="44"/>
          <ac:spMkLst>
            <pc:docMk/>
            <pc:sldMk cId="1614732571" sldId="272"/>
            <ac:spMk id="5" creationId="{F776B9F7-8221-C23C-0B05-377B95E3AB0C}"/>
          </ac:spMkLst>
        </pc:spChg>
        <pc:picChg chg="del">
          <ac:chgData name="Borna Mažar" userId="f548e4a2-b877-4c5d-8a3e-4e0e0fc7a8f7" providerId="ADAL" clId="{00EA52EF-BB7D-4A07-9162-739BA6A305C7}" dt="2024-07-08T08:11:53.120" v="43" actId="478"/>
          <ac:picMkLst>
            <pc:docMk/>
            <pc:sldMk cId="1614732571" sldId="272"/>
            <ac:picMk id="4" creationId="{8462BEF6-42E0-AD46-6B83-8C4BA569473C}"/>
          </ac:picMkLst>
        </pc:picChg>
        <pc:picChg chg="add mod">
          <ac:chgData name="Borna Mažar" userId="f548e4a2-b877-4c5d-8a3e-4e0e0fc7a8f7" providerId="ADAL" clId="{00EA52EF-BB7D-4A07-9162-739BA6A305C7}" dt="2024-07-08T08:12:43.681" v="47" actId="1076"/>
          <ac:picMkLst>
            <pc:docMk/>
            <pc:sldMk cId="1614732571" sldId="272"/>
            <ac:picMk id="6" creationId="{2370CFC7-E3E3-80B0-0D13-3F9FB022D2CE}"/>
          </ac:picMkLst>
        </pc:picChg>
      </pc:sldChg>
      <pc:sldChg chg="addSp delSp modSp mod">
        <pc:chgData name="Borna Mažar" userId="f548e4a2-b877-4c5d-8a3e-4e0e0fc7a8f7" providerId="ADAL" clId="{00EA52EF-BB7D-4A07-9162-739BA6A305C7}" dt="2024-07-09T07:27:48.897" v="134" actId="20577"/>
        <pc:sldMkLst>
          <pc:docMk/>
          <pc:sldMk cId="1159394296" sldId="273"/>
        </pc:sldMkLst>
        <pc:spChg chg="mod">
          <ac:chgData name="Borna Mažar" userId="f548e4a2-b877-4c5d-8a3e-4e0e0fc7a8f7" providerId="ADAL" clId="{00EA52EF-BB7D-4A07-9162-739BA6A305C7}" dt="2024-07-09T07:27:48.897" v="134" actId="20577"/>
          <ac:spMkLst>
            <pc:docMk/>
            <pc:sldMk cId="1159394296" sldId="273"/>
            <ac:spMk id="2" creationId="{C6ACB929-F8D6-7CBA-704C-D248458964EE}"/>
          </ac:spMkLst>
        </pc:spChg>
        <pc:spChg chg="add del mod">
          <ac:chgData name="Borna Mažar" userId="f548e4a2-b877-4c5d-8a3e-4e0e0fc7a8f7" providerId="ADAL" clId="{00EA52EF-BB7D-4A07-9162-739BA6A305C7}" dt="2024-07-08T08:13:15.330" v="49"/>
          <ac:spMkLst>
            <pc:docMk/>
            <pc:sldMk cId="1159394296" sldId="273"/>
            <ac:spMk id="5" creationId="{C2ABF430-4BED-0891-B2B3-82829E579B58}"/>
          </ac:spMkLst>
        </pc:spChg>
        <pc:picChg chg="del">
          <ac:chgData name="Borna Mažar" userId="f548e4a2-b877-4c5d-8a3e-4e0e0fc7a8f7" providerId="ADAL" clId="{00EA52EF-BB7D-4A07-9162-739BA6A305C7}" dt="2024-07-08T08:13:13.224" v="48" actId="478"/>
          <ac:picMkLst>
            <pc:docMk/>
            <pc:sldMk cId="1159394296" sldId="273"/>
            <ac:picMk id="4" creationId="{3275D903-2024-082D-ECAE-30B445510FFA}"/>
          </ac:picMkLst>
        </pc:picChg>
        <pc:picChg chg="add mod">
          <ac:chgData name="Borna Mažar" userId="f548e4a2-b877-4c5d-8a3e-4e0e0fc7a8f7" providerId="ADAL" clId="{00EA52EF-BB7D-4A07-9162-739BA6A305C7}" dt="2024-07-08T08:13:28.075" v="53" actId="14100"/>
          <ac:picMkLst>
            <pc:docMk/>
            <pc:sldMk cId="1159394296" sldId="273"/>
            <ac:picMk id="6" creationId="{FCEFD174-E596-EEAF-7524-574EF40B8D15}"/>
          </ac:picMkLst>
        </pc:picChg>
      </pc:sldChg>
      <pc:sldChg chg="addSp modSp mod">
        <pc:chgData name="Borna Mažar" userId="f548e4a2-b877-4c5d-8a3e-4e0e0fc7a8f7" providerId="ADAL" clId="{00EA52EF-BB7D-4A07-9162-739BA6A305C7}" dt="2024-07-11T07:59:35.668" v="550" actId="1076"/>
        <pc:sldMkLst>
          <pc:docMk/>
          <pc:sldMk cId="1969225335" sldId="274"/>
        </pc:sldMkLst>
        <pc:spChg chg="add mod">
          <ac:chgData name="Borna Mažar" userId="f548e4a2-b877-4c5d-8a3e-4e0e0fc7a8f7" providerId="ADAL" clId="{00EA52EF-BB7D-4A07-9162-739BA6A305C7}" dt="2024-07-11T07:59:35.668" v="550" actId="1076"/>
          <ac:spMkLst>
            <pc:docMk/>
            <pc:sldMk cId="1969225335" sldId="274"/>
            <ac:spMk id="3" creationId="{9A776EB9-6FB3-64AC-FDC8-F9943FC55F69}"/>
          </ac:spMkLst>
        </pc:spChg>
      </pc:sldChg>
      <pc:sldChg chg="addSp delSp modSp mod">
        <pc:chgData name="Borna Mažar" userId="f548e4a2-b877-4c5d-8a3e-4e0e0fc7a8f7" providerId="ADAL" clId="{00EA52EF-BB7D-4A07-9162-739BA6A305C7}" dt="2024-07-08T08:14:16.589" v="59" actId="1076"/>
        <pc:sldMkLst>
          <pc:docMk/>
          <pc:sldMk cId="818320096" sldId="275"/>
        </pc:sldMkLst>
        <pc:spChg chg="add del mod">
          <ac:chgData name="Borna Mažar" userId="f548e4a2-b877-4c5d-8a3e-4e0e0fc7a8f7" providerId="ADAL" clId="{00EA52EF-BB7D-4A07-9162-739BA6A305C7}" dt="2024-07-08T08:13:55.736" v="55"/>
          <ac:spMkLst>
            <pc:docMk/>
            <pc:sldMk cId="818320096" sldId="275"/>
            <ac:spMk id="5" creationId="{A4C53400-82CA-B84F-352B-C74B91A67142}"/>
          </ac:spMkLst>
        </pc:spChg>
        <pc:picChg chg="del">
          <ac:chgData name="Borna Mažar" userId="f548e4a2-b877-4c5d-8a3e-4e0e0fc7a8f7" providerId="ADAL" clId="{00EA52EF-BB7D-4A07-9162-739BA6A305C7}" dt="2024-07-08T08:13:53.754" v="54" actId="478"/>
          <ac:picMkLst>
            <pc:docMk/>
            <pc:sldMk cId="818320096" sldId="275"/>
            <ac:picMk id="4" creationId="{CEADD915-7E83-D5C3-F982-90B861CB7B5C}"/>
          </ac:picMkLst>
        </pc:picChg>
        <pc:picChg chg="add mod">
          <ac:chgData name="Borna Mažar" userId="f548e4a2-b877-4c5d-8a3e-4e0e0fc7a8f7" providerId="ADAL" clId="{00EA52EF-BB7D-4A07-9162-739BA6A305C7}" dt="2024-07-08T08:14:16.589" v="59" actId="1076"/>
          <ac:picMkLst>
            <pc:docMk/>
            <pc:sldMk cId="818320096" sldId="275"/>
            <ac:picMk id="6" creationId="{458C300C-42E4-497B-514A-2DB184D475C9}"/>
          </ac:picMkLst>
        </pc:picChg>
      </pc:sldChg>
      <pc:sldChg chg="addSp delSp modSp mod">
        <pc:chgData name="Borna Mažar" userId="f548e4a2-b877-4c5d-8a3e-4e0e0fc7a8f7" providerId="ADAL" clId="{00EA52EF-BB7D-4A07-9162-739BA6A305C7}" dt="2024-07-08T08:15:00.194" v="67" actId="14100"/>
        <pc:sldMkLst>
          <pc:docMk/>
          <pc:sldMk cId="1119190266" sldId="276"/>
        </pc:sldMkLst>
        <pc:spChg chg="add del mod">
          <ac:chgData name="Borna Mažar" userId="f548e4a2-b877-4c5d-8a3e-4e0e0fc7a8f7" providerId="ADAL" clId="{00EA52EF-BB7D-4A07-9162-739BA6A305C7}" dt="2024-07-08T08:14:36.579" v="61"/>
          <ac:spMkLst>
            <pc:docMk/>
            <pc:sldMk cId="1119190266" sldId="276"/>
            <ac:spMk id="5" creationId="{6ACD277F-FF5C-F16F-42B6-72A7955C3908}"/>
          </ac:spMkLst>
        </pc:spChg>
        <pc:picChg chg="del">
          <ac:chgData name="Borna Mažar" userId="f548e4a2-b877-4c5d-8a3e-4e0e0fc7a8f7" providerId="ADAL" clId="{00EA52EF-BB7D-4A07-9162-739BA6A305C7}" dt="2024-07-08T08:14:33.955" v="60" actId="478"/>
          <ac:picMkLst>
            <pc:docMk/>
            <pc:sldMk cId="1119190266" sldId="276"/>
            <ac:picMk id="4" creationId="{DECB8DBF-B4F1-5268-BDC3-509AFE427986}"/>
          </ac:picMkLst>
        </pc:picChg>
        <pc:picChg chg="add mod">
          <ac:chgData name="Borna Mažar" userId="f548e4a2-b877-4c5d-8a3e-4e0e0fc7a8f7" providerId="ADAL" clId="{00EA52EF-BB7D-4A07-9162-739BA6A305C7}" dt="2024-07-08T08:15:00.194" v="67" actId="14100"/>
          <ac:picMkLst>
            <pc:docMk/>
            <pc:sldMk cId="1119190266" sldId="276"/>
            <ac:picMk id="6" creationId="{778F20DE-96ED-E4B2-2E73-8762B5D7FEBB}"/>
          </ac:picMkLst>
        </pc:picChg>
      </pc:sldChg>
      <pc:sldChg chg="addSp delSp modSp mod">
        <pc:chgData name="Borna Mažar" userId="f548e4a2-b877-4c5d-8a3e-4e0e0fc7a8f7" providerId="ADAL" clId="{00EA52EF-BB7D-4A07-9162-739BA6A305C7}" dt="2024-07-08T08:16:13.287" v="73" actId="1076"/>
        <pc:sldMkLst>
          <pc:docMk/>
          <pc:sldMk cId="1506063911" sldId="277"/>
        </pc:sldMkLst>
        <pc:spChg chg="add del mod">
          <ac:chgData name="Borna Mažar" userId="f548e4a2-b877-4c5d-8a3e-4e0e0fc7a8f7" providerId="ADAL" clId="{00EA52EF-BB7D-4A07-9162-739BA6A305C7}" dt="2024-07-08T08:15:53.387" v="69"/>
          <ac:spMkLst>
            <pc:docMk/>
            <pc:sldMk cId="1506063911" sldId="277"/>
            <ac:spMk id="5" creationId="{2DFDCF3E-1173-3DF6-D57E-878AF4E24210}"/>
          </ac:spMkLst>
        </pc:spChg>
        <pc:picChg chg="del">
          <ac:chgData name="Borna Mažar" userId="f548e4a2-b877-4c5d-8a3e-4e0e0fc7a8f7" providerId="ADAL" clId="{00EA52EF-BB7D-4A07-9162-739BA6A305C7}" dt="2024-07-08T08:15:51.737" v="68" actId="478"/>
          <ac:picMkLst>
            <pc:docMk/>
            <pc:sldMk cId="1506063911" sldId="277"/>
            <ac:picMk id="4" creationId="{D3D99292-C465-93EA-5B6A-AF81F94E4F71}"/>
          </ac:picMkLst>
        </pc:picChg>
        <pc:picChg chg="add mod">
          <ac:chgData name="Borna Mažar" userId="f548e4a2-b877-4c5d-8a3e-4e0e0fc7a8f7" providerId="ADAL" clId="{00EA52EF-BB7D-4A07-9162-739BA6A305C7}" dt="2024-07-08T08:16:13.287" v="73" actId="1076"/>
          <ac:picMkLst>
            <pc:docMk/>
            <pc:sldMk cId="1506063911" sldId="277"/>
            <ac:picMk id="6" creationId="{DDD5536B-3E0D-FCB3-B259-A1CAAE21B05D}"/>
          </ac:picMkLst>
        </pc:picChg>
      </pc:sldChg>
      <pc:sldChg chg="addSp delSp modSp mod">
        <pc:chgData name="Borna Mažar" userId="f548e4a2-b877-4c5d-8a3e-4e0e0fc7a8f7" providerId="ADAL" clId="{00EA52EF-BB7D-4A07-9162-739BA6A305C7}" dt="2024-07-08T08:16:47.621" v="79" actId="1076"/>
        <pc:sldMkLst>
          <pc:docMk/>
          <pc:sldMk cId="633596580" sldId="278"/>
        </pc:sldMkLst>
        <pc:spChg chg="add del mod">
          <ac:chgData name="Borna Mažar" userId="f548e4a2-b877-4c5d-8a3e-4e0e0fc7a8f7" providerId="ADAL" clId="{00EA52EF-BB7D-4A07-9162-739BA6A305C7}" dt="2024-07-08T08:16:30.926" v="75"/>
          <ac:spMkLst>
            <pc:docMk/>
            <pc:sldMk cId="633596580" sldId="278"/>
            <ac:spMk id="5" creationId="{4FC3D51A-C9FE-474D-AB1D-A7AB352BE0F0}"/>
          </ac:spMkLst>
        </pc:spChg>
        <pc:picChg chg="del">
          <ac:chgData name="Borna Mažar" userId="f548e4a2-b877-4c5d-8a3e-4e0e0fc7a8f7" providerId="ADAL" clId="{00EA52EF-BB7D-4A07-9162-739BA6A305C7}" dt="2024-07-08T08:16:28.819" v="74" actId="478"/>
          <ac:picMkLst>
            <pc:docMk/>
            <pc:sldMk cId="633596580" sldId="278"/>
            <ac:picMk id="4" creationId="{7A7F29EE-4E02-9035-A626-9E14D1DD4BD3}"/>
          </ac:picMkLst>
        </pc:picChg>
        <pc:picChg chg="add mod">
          <ac:chgData name="Borna Mažar" userId="f548e4a2-b877-4c5d-8a3e-4e0e0fc7a8f7" providerId="ADAL" clId="{00EA52EF-BB7D-4A07-9162-739BA6A305C7}" dt="2024-07-08T08:16:47.621" v="79" actId="1076"/>
          <ac:picMkLst>
            <pc:docMk/>
            <pc:sldMk cId="633596580" sldId="278"/>
            <ac:picMk id="6" creationId="{821F5370-432B-CCC2-3042-88093FD97AEA}"/>
          </ac:picMkLst>
        </pc:picChg>
      </pc:sldChg>
      <pc:sldChg chg="addSp delSp modSp mod">
        <pc:chgData name="Borna Mažar" userId="f548e4a2-b877-4c5d-8a3e-4e0e0fc7a8f7" providerId="ADAL" clId="{00EA52EF-BB7D-4A07-9162-739BA6A305C7}" dt="2024-07-08T08:17:30.447" v="87" actId="14100"/>
        <pc:sldMkLst>
          <pc:docMk/>
          <pc:sldMk cId="2909324112" sldId="280"/>
        </pc:sldMkLst>
        <pc:spChg chg="add del mod">
          <ac:chgData name="Borna Mažar" userId="f548e4a2-b877-4c5d-8a3e-4e0e0fc7a8f7" providerId="ADAL" clId="{00EA52EF-BB7D-4A07-9162-739BA6A305C7}" dt="2024-07-08T08:17:05.596" v="81"/>
          <ac:spMkLst>
            <pc:docMk/>
            <pc:sldMk cId="2909324112" sldId="280"/>
            <ac:spMk id="5" creationId="{7962637A-96A8-1965-E95E-984441208C65}"/>
          </ac:spMkLst>
        </pc:spChg>
        <pc:spChg chg="add del mod">
          <ac:chgData name="Borna Mažar" userId="f548e4a2-b877-4c5d-8a3e-4e0e0fc7a8f7" providerId="ADAL" clId="{00EA52EF-BB7D-4A07-9162-739BA6A305C7}" dt="2024-07-08T08:17:20.197" v="84"/>
          <ac:spMkLst>
            <pc:docMk/>
            <pc:sldMk cId="2909324112" sldId="280"/>
            <ac:spMk id="8" creationId="{D80F8920-ED19-BC63-27FF-E481D1447D26}"/>
          </ac:spMkLst>
        </pc:spChg>
        <pc:picChg chg="del">
          <ac:chgData name="Borna Mažar" userId="f548e4a2-b877-4c5d-8a3e-4e0e0fc7a8f7" providerId="ADAL" clId="{00EA52EF-BB7D-4A07-9162-739BA6A305C7}" dt="2024-07-08T08:17:02.516" v="80" actId="478"/>
          <ac:picMkLst>
            <pc:docMk/>
            <pc:sldMk cId="2909324112" sldId="280"/>
            <ac:picMk id="4" creationId="{AE4DF764-5EE6-85FE-E114-2B237EE2BAF1}"/>
          </ac:picMkLst>
        </pc:picChg>
        <pc:picChg chg="add del mod">
          <ac:chgData name="Borna Mažar" userId="f548e4a2-b877-4c5d-8a3e-4e0e0fc7a8f7" providerId="ADAL" clId="{00EA52EF-BB7D-4A07-9162-739BA6A305C7}" dt="2024-07-08T08:17:08.250" v="83" actId="478"/>
          <ac:picMkLst>
            <pc:docMk/>
            <pc:sldMk cId="2909324112" sldId="280"/>
            <ac:picMk id="6" creationId="{A6EF5D04-ACC8-4270-9286-2577CDC206B3}"/>
          </ac:picMkLst>
        </pc:picChg>
        <pc:picChg chg="add mod">
          <ac:chgData name="Borna Mažar" userId="f548e4a2-b877-4c5d-8a3e-4e0e0fc7a8f7" providerId="ADAL" clId="{00EA52EF-BB7D-4A07-9162-739BA6A305C7}" dt="2024-07-08T08:17:30.447" v="87" actId="14100"/>
          <ac:picMkLst>
            <pc:docMk/>
            <pc:sldMk cId="2909324112" sldId="280"/>
            <ac:picMk id="9" creationId="{7C4DAEFC-D85C-0149-B6E0-C7D170FA600B}"/>
          </ac:picMkLst>
        </pc:picChg>
      </pc:sldChg>
      <pc:sldChg chg="addSp delSp modSp mod ord">
        <pc:chgData name="Borna Mažar" userId="f548e4a2-b877-4c5d-8a3e-4e0e0fc7a8f7" providerId="ADAL" clId="{00EA52EF-BB7D-4A07-9162-739BA6A305C7}" dt="2024-07-09T07:19:41.367" v="128"/>
        <pc:sldMkLst>
          <pc:docMk/>
          <pc:sldMk cId="3065998788" sldId="281"/>
        </pc:sldMkLst>
        <pc:spChg chg="add del mod">
          <ac:chgData name="Borna Mažar" userId="f548e4a2-b877-4c5d-8a3e-4e0e0fc7a8f7" providerId="ADAL" clId="{00EA52EF-BB7D-4A07-9162-739BA6A305C7}" dt="2024-07-08T08:10:26.532" v="34"/>
          <ac:spMkLst>
            <pc:docMk/>
            <pc:sldMk cId="3065998788" sldId="281"/>
            <ac:spMk id="5" creationId="{D2D702D3-3EC4-654C-6DE4-0C07E9EF5CD5}"/>
          </ac:spMkLst>
        </pc:spChg>
        <pc:spChg chg="add del mod">
          <ac:chgData name="Borna Mažar" userId="f548e4a2-b877-4c5d-8a3e-4e0e0fc7a8f7" providerId="ADAL" clId="{00EA52EF-BB7D-4A07-9162-739BA6A305C7}" dt="2024-07-08T08:11:14.264" v="40"/>
          <ac:spMkLst>
            <pc:docMk/>
            <pc:sldMk cId="3065998788" sldId="281"/>
            <ac:spMk id="13" creationId="{B44459CC-1EBC-812A-D1AA-6BCD3AAC19EC}"/>
          </ac:spMkLst>
        </pc:spChg>
        <pc:picChg chg="del">
          <ac:chgData name="Borna Mažar" userId="f548e4a2-b877-4c5d-8a3e-4e0e0fc7a8f7" providerId="ADAL" clId="{00EA52EF-BB7D-4A07-9162-739BA6A305C7}" dt="2024-07-08T08:10:14.647" v="33" actId="478"/>
          <ac:picMkLst>
            <pc:docMk/>
            <pc:sldMk cId="3065998788" sldId="281"/>
            <ac:picMk id="4" creationId="{F87857B0-382C-F7DD-5F8E-2AB11CF36A23}"/>
          </ac:picMkLst>
        </pc:picChg>
        <pc:picChg chg="add del mod">
          <ac:chgData name="Borna Mažar" userId="f548e4a2-b877-4c5d-8a3e-4e0e0fc7a8f7" providerId="ADAL" clId="{00EA52EF-BB7D-4A07-9162-739BA6A305C7}" dt="2024-07-08T08:11:12.316" v="39" actId="478"/>
          <ac:picMkLst>
            <pc:docMk/>
            <pc:sldMk cId="3065998788" sldId="281"/>
            <ac:picMk id="9" creationId="{698CD883-07CD-36E7-A7BC-15BBCDBF791A}"/>
          </ac:picMkLst>
        </pc:picChg>
        <pc:picChg chg="add mod">
          <ac:chgData name="Borna Mažar" userId="f548e4a2-b877-4c5d-8a3e-4e0e0fc7a8f7" providerId="ADAL" clId="{00EA52EF-BB7D-4A07-9162-739BA6A305C7}" dt="2024-07-08T08:11:24.447" v="42" actId="14100"/>
          <ac:picMkLst>
            <pc:docMk/>
            <pc:sldMk cId="3065998788" sldId="281"/>
            <ac:picMk id="15" creationId="{7BFB307B-D6F9-7286-4EB8-6206E3F0E922}"/>
          </ac:picMkLst>
        </pc:picChg>
      </pc:sldChg>
      <pc:sldChg chg="del">
        <pc:chgData name="Borna Mažar" userId="f548e4a2-b877-4c5d-8a3e-4e0e0fc7a8f7" providerId="ADAL" clId="{00EA52EF-BB7D-4A07-9162-739BA6A305C7}" dt="2024-07-08T06:22:11.148" v="0" actId="2696"/>
        <pc:sldMkLst>
          <pc:docMk/>
          <pc:sldMk cId="2751359403" sldId="282"/>
        </pc:sldMkLst>
      </pc:sldChg>
      <pc:sldChg chg="addSp delSp modSp new mod setBg">
        <pc:chgData name="Borna Mažar" userId="f548e4a2-b877-4c5d-8a3e-4e0e0fc7a8f7" providerId="ADAL" clId="{00EA52EF-BB7D-4A07-9162-739BA6A305C7}" dt="2024-07-11T14:38:05.660" v="1936"/>
        <pc:sldMkLst>
          <pc:docMk/>
          <pc:sldMk cId="2901684812" sldId="364"/>
        </pc:sldMkLst>
        <pc:spChg chg="mod ord">
          <ac:chgData name="Borna Mažar" userId="f548e4a2-b877-4c5d-8a3e-4e0e0fc7a8f7" providerId="ADAL" clId="{00EA52EF-BB7D-4A07-9162-739BA6A305C7}" dt="2024-07-09T08:11:09.600" v="192" actId="14100"/>
          <ac:spMkLst>
            <pc:docMk/>
            <pc:sldMk cId="2901684812" sldId="364"/>
            <ac:spMk id="2" creationId="{565B60D5-C018-3704-37B9-48B06C5DDD78}"/>
          </ac:spMkLst>
        </pc:spChg>
        <pc:spChg chg="del">
          <ac:chgData name="Borna Mažar" userId="f548e4a2-b877-4c5d-8a3e-4e0e0fc7a8f7" providerId="ADAL" clId="{00EA52EF-BB7D-4A07-9162-739BA6A305C7}" dt="2024-07-09T08:10:05.617" v="170"/>
          <ac:spMkLst>
            <pc:docMk/>
            <pc:sldMk cId="2901684812" sldId="364"/>
            <ac:spMk id="3" creationId="{4C2AFD59-A7B3-A6B4-819D-5354560E24A4}"/>
          </ac:spMkLst>
        </pc:spChg>
        <pc:spChg chg="add mod">
          <ac:chgData name="Borna Mažar" userId="f548e4a2-b877-4c5d-8a3e-4e0e0fc7a8f7" providerId="ADAL" clId="{00EA52EF-BB7D-4A07-9162-739BA6A305C7}" dt="2024-07-11T14:38:05.660" v="1936"/>
          <ac:spMkLst>
            <pc:docMk/>
            <pc:sldMk cId="2901684812" sldId="364"/>
            <ac:spMk id="3" creationId="{ED45889E-D1C9-DEAB-1B81-445EC8834CAC}"/>
          </ac:spMkLst>
        </pc:spChg>
        <pc:spChg chg="add del mod">
          <ac:chgData name="Borna Mažar" userId="f548e4a2-b877-4c5d-8a3e-4e0e0fc7a8f7" providerId="ADAL" clId="{00EA52EF-BB7D-4A07-9162-739BA6A305C7}" dt="2024-07-09T08:12:00.071" v="197"/>
          <ac:spMkLst>
            <pc:docMk/>
            <pc:sldMk cId="2901684812" sldId="364"/>
            <ac:spMk id="6" creationId="{0480B381-FEAD-BA4D-1B53-33AE5B65A58C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9" creationId="{0E830057-F4EE-412A-8526-36BE1CE18C85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11" creationId="{BAAEBA82-E2D4-4653-AEE3-E95B330DDA21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13" creationId="{2386509E-DAF8-4DA0-B09B-FA3FB341C2BC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15" creationId="{44E11946-6976-4B44-971A-07BFBE9544A6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17" creationId="{85DD9E25-AB50-4F01-9CA6-96497CDE72C2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19" creationId="{707788D3-E467-4E25-A5E9-FD41795BD551}"/>
          </ac:spMkLst>
        </pc:spChg>
        <pc:spChg chg="add">
          <ac:chgData name="Borna Mažar" userId="f548e4a2-b877-4c5d-8a3e-4e0e0fc7a8f7" providerId="ADAL" clId="{00EA52EF-BB7D-4A07-9162-739BA6A305C7}" dt="2024-07-09T08:10:19.207" v="172" actId="26606"/>
          <ac:spMkLst>
            <pc:docMk/>
            <pc:sldMk cId="2901684812" sldId="364"/>
            <ac:spMk id="21" creationId="{E12301D8-0106-4E04-A846-C29A66593704}"/>
          </ac:spMkLst>
        </pc:spChg>
        <pc:picChg chg="add del mod">
          <ac:chgData name="Borna Mažar" userId="f548e4a2-b877-4c5d-8a3e-4e0e0fc7a8f7" providerId="ADAL" clId="{00EA52EF-BB7D-4A07-9162-739BA6A305C7}" dt="2024-07-09T08:11:44.818" v="196" actId="478"/>
          <ac:picMkLst>
            <pc:docMk/>
            <pc:sldMk cId="2901684812" sldId="364"/>
            <ac:picMk id="4" creationId="{1BE46D2B-4E54-1918-C6B8-FF7089C33C38}"/>
          </ac:picMkLst>
        </pc:picChg>
        <pc:picChg chg="add mod">
          <ac:chgData name="Borna Mažar" userId="f548e4a2-b877-4c5d-8a3e-4e0e0fc7a8f7" providerId="ADAL" clId="{00EA52EF-BB7D-4A07-9162-739BA6A305C7}" dt="2024-07-09T08:12:12.588" v="201" actId="1076"/>
          <ac:picMkLst>
            <pc:docMk/>
            <pc:sldMk cId="2901684812" sldId="364"/>
            <ac:picMk id="7" creationId="{FAB91432-7982-8685-1DFF-E878FCF25DFB}"/>
          </ac:picMkLst>
        </pc:picChg>
      </pc:sldChg>
      <pc:sldChg chg="addSp delSp modSp new mod setBg">
        <pc:chgData name="Borna Mažar" userId="f548e4a2-b877-4c5d-8a3e-4e0e0fc7a8f7" providerId="ADAL" clId="{00EA52EF-BB7D-4A07-9162-739BA6A305C7}" dt="2024-07-11T12:47:18.462" v="1722" actId="1076"/>
        <pc:sldMkLst>
          <pc:docMk/>
          <pc:sldMk cId="1700111279" sldId="365"/>
        </pc:sldMkLst>
        <pc:spChg chg="mod ord">
          <ac:chgData name="Borna Mažar" userId="f548e4a2-b877-4c5d-8a3e-4e0e0fc7a8f7" providerId="ADAL" clId="{00EA52EF-BB7D-4A07-9162-739BA6A305C7}" dt="2024-07-09T08:36:58.083" v="226" actId="255"/>
          <ac:spMkLst>
            <pc:docMk/>
            <pc:sldMk cId="1700111279" sldId="365"/>
            <ac:spMk id="2" creationId="{06B399C2-4BAB-8A73-4987-9A4603A4A051}"/>
          </ac:spMkLst>
        </pc:spChg>
        <pc:spChg chg="add mod">
          <ac:chgData name="Borna Mažar" userId="f548e4a2-b877-4c5d-8a3e-4e0e0fc7a8f7" providerId="ADAL" clId="{00EA52EF-BB7D-4A07-9162-739BA6A305C7}" dt="2024-07-11T12:47:18.462" v="1722" actId="1076"/>
          <ac:spMkLst>
            <pc:docMk/>
            <pc:sldMk cId="1700111279" sldId="365"/>
            <ac:spMk id="3" creationId="{132F0D60-78A6-5679-FAD8-D25E5213508D}"/>
          </ac:spMkLst>
        </pc:spChg>
        <pc:spChg chg="del">
          <ac:chgData name="Borna Mažar" userId="f548e4a2-b877-4c5d-8a3e-4e0e0fc7a8f7" providerId="ADAL" clId="{00EA52EF-BB7D-4A07-9162-739BA6A305C7}" dt="2024-07-09T08:35:34.177" v="204"/>
          <ac:spMkLst>
            <pc:docMk/>
            <pc:sldMk cId="1700111279" sldId="365"/>
            <ac:spMk id="3" creationId="{526D7647-A217-4382-E011-A6EA849A40F1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9" creationId="{0E830057-F4EE-412A-8526-36BE1CE18C85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11" creationId="{BAAEBA82-E2D4-4653-AEE3-E95B330DDA21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13" creationId="{2386509E-DAF8-4DA0-B09B-FA3FB341C2BC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15" creationId="{44E11946-6976-4B44-971A-07BFBE9544A6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17" creationId="{85DD9E25-AB50-4F01-9CA6-96497CDE72C2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19" creationId="{707788D3-E467-4E25-A5E9-FD41795BD551}"/>
          </ac:spMkLst>
        </pc:spChg>
        <pc:spChg chg="add">
          <ac:chgData name="Borna Mažar" userId="f548e4a2-b877-4c5d-8a3e-4e0e0fc7a8f7" providerId="ADAL" clId="{00EA52EF-BB7D-4A07-9162-739BA6A305C7}" dt="2024-07-09T08:35:43.591" v="206" actId="26606"/>
          <ac:spMkLst>
            <pc:docMk/>
            <pc:sldMk cId="1700111279" sldId="365"/>
            <ac:spMk id="21" creationId="{E12301D8-0106-4E04-A846-C29A66593704}"/>
          </ac:spMkLst>
        </pc:spChg>
        <pc:picChg chg="add mod">
          <ac:chgData name="Borna Mažar" userId="f548e4a2-b877-4c5d-8a3e-4e0e0fc7a8f7" providerId="ADAL" clId="{00EA52EF-BB7D-4A07-9162-739BA6A305C7}" dt="2024-07-09T08:36:28.908" v="224" actId="14100"/>
          <ac:picMkLst>
            <pc:docMk/>
            <pc:sldMk cId="1700111279" sldId="365"/>
            <ac:picMk id="4" creationId="{AED83E33-FCDF-6BCA-5305-80785A4340BB}"/>
          </ac:picMkLst>
        </pc:picChg>
      </pc:sldChg>
      <pc:sldChg chg="addSp delSp modSp new del mod setBg">
        <pc:chgData name="Borna Mažar" userId="f548e4a2-b877-4c5d-8a3e-4e0e0fc7a8f7" providerId="ADAL" clId="{00EA52EF-BB7D-4A07-9162-739BA6A305C7}" dt="2024-07-11T14:26:19.870" v="1854" actId="2696"/>
        <pc:sldMkLst>
          <pc:docMk/>
          <pc:sldMk cId="3711275375" sldId="366"/>
        </pc:sldMkLst>
        <pc:spChg chg="del mod">
          <ac:chgData name="Borna Mažar" userId="f548e4a2-b877-4c5d-8a3e-4e0e0fc7a8f7" providerId="ADAL" clId="{00EA52EF-BB7D-4A07-9162-739BA6A305C7}" dt="2024-07-11T14:24:52.654" v="1841" actId="478"/>
          <ac:spMkLst>
            <pc:docMk/>
            <pc:sldMk cId="3711275375" sldId="366"/>
            <ac:spMk id="2" creationId="{5E654506-7655-832B-A7F0-DDE354B63A25}"/>
          </ac:spMkLst>
        </pc:spChg>
        <pc:spChg chg="del">
          <ac:chgData name="Borna Mažar" userId="f548e4a2-b877-4c5d-8a3e-4e0e0fc7a8f7" providerId="ADAL" clId="{00EA52EF-BB7D-4A07-9162-739BA6A305C7}" dt="2024-07-10T13:48:47.060" v="301"/>
          <ac:spMkLst>
            <pc:docMk/>
            <pc:sldMk cId="3711275375" sldId="366"/>
            <ac:spMk id="3" creationId="{38234699-D16C-54BE-58F9-4FE95FBD6B87}"/>
          </ac:spMkLst>
        </pc:spChg>
        <pc:spChg chg="add mod">
          <ac:chgData name="Borna Mažar" userId="f548e4a2-b877-4c5d-8a3e-4e0e0fc7a8f7" providerId="ADAL" clId="{00EA52EF-BB7D-4A07-9162-739BA6A305C7}" dt="2024-07-11T14:25:21.451" v="1848" actId="27636"/>
          <ac:spMkLst>
            <pc:docMk/>
            <pc:sldMk cId="3711275375" sldId="366"/>
            <ac:spMk id="5" creationId="{CEB6FEE0-8F9C-72FC-EC4D-71E3B3C1BED8}"/>
          </ac:spMkLst>
        </pc:spChg>
        <pc:spChg chg="add del">
          <ac:chgData name="Borna Mažar" userId="f548e4a2-b877-4c5d-8a3e-4e0e0fc7a8f7" providerId="ADAL" clId="{00EA52EF-BB7D-4A07-9162-739BA6A305C7}" dt="2024-07-11T14:25:06.731" v="1844" actId="26606"/>
          <ac:spMkLst>
            <pc:docMk/>
            <pc:sldMk cId="3711275375" sldId="366"/>
            <ac:spMk id="6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4:25:06.731" v="1844" actId="26606"/>
          <ac:spMkLst>
            <pc:docMk/>
            <pc:sldMk cId="3711275375" sldId="366"/>
            <ac:spMk id="7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4:25:06.731" v="1844" actId="26606"/>
          <ac:spMkLst>
            <pc:docMk/>
            <pc:sldMk cId="3711275375" sldId="366"/>
            <ac:spMk id="8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0T13:49:04.369" v="307" actId="26606"/>
          <ac:spMkLst>
            <pc:docMk/>
            <pc:sldMk cId="3711275375" sldId="366"/>
            <ac:spMk id="9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4:25:06.731" v="1844" actId="26606"/>
          <ac:spMkLst>
            <pc:docMk/>
            <pc:sldMk cId="3711275375" sldId="366"/>
            <ac:spMk id="10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0T13:49:04.369" v="307" actId="26606"/>
          <ac:spMkLst>
            <pc:docMk/>
            <pc:sldMk cId="3711275375" sldId="366"/>
            <ac:spMk id="11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4:25:06.731" v="1844" actId="26606"/>
          <ac:spMkLst>
            <pc:docMk/>
            <pc:sldMk cId="3711275375" sldId="366"/>
            <ac:spMk id="12" creationId="{367DA501-B484-4B3B-8460-067A48E694E0}"/>
          </ac:spMkLst>
        </pc:spChg>
        <pc:spChg chg="add del">
          <ac:chgData name="Borna Mažar" userId="f548e4a2-b877-4c5d-8a3e-4e0e0fc7a8f7" providerId="ADAL" clId="{00EA52EF-BB7D-4A07-9162-739BA6A305C7}" dt="2024-07-10T13:49:04.369" v="307" actId="26606"/>
          <ac:spMkLst>
            <pc:docMk/>
            <pc:sldMk cId="3711275375" sldId="366"/>
            <ac:spMk id="13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4:25:06.731" v="1844" actId="26606"/>
          <ac:spMkLst>
            <pc:docMk/>
            <pc:sldMk cId="3711275375" sldId="366"/>
            <ac:spMk id="14" creationId="{D293E637-8037-47F5-B2D4-DFA12C87164C}"/>
          </ac:spMkLst>
        </pc:spChg>
        <pc:spChg chg="add del">
          <ac:chgData name="Borna Mažar" userId="f548e4a2-b877-4c5d-8a3e-4e0e0fc7a8f7" providerId="ADAL" clId="{00EA52EF-BB7D-4A07-9162-739BA6A305C7}" dt="2024-07-10T13:49:04.369" v="307" actId="26606"/>
          <ac:spMkLst>
            <pc:docMk/>
            <pc:sldMk cId="3711275375" sldId="366"/>
            <ac:spMk id="15" creationId="{44E11946-6976-4B44-971A-07BFBE9544A6}"/>
          </ac:spMkLst>
        </pc:spChg>
        <pc:spChg chg="add del mod">
          <ac:chgData name="Borna Mažar" userId="f548e4a2-b877-4c5d-8a3e-4e0e0fc7a8f7" providerId="ADAL" clId="{00EA52EF-BB7D-4A07-9162-739BA6A305C7}" dt="2024-07-10T13:53:15.162" v="338" actId="478"/>
          <ac:spMkLst>
            <pc:docMk/>
            <pc:sldMk cId="3711275375" sldId="366"/>
            <ac:spMk id="16" creationId="{6ED209CE-A869-42E0-FD5C-ED9DDA3DF8D8}"/>
          </ac:spMkLst>
        </pc:spChg>
        <pc:spChg chg="add del">
          <ac:chgData name="Borna Mažar" userId="f548e4a2-b877-4c5d-8a3e-4e0e0fc7a8f7" providerId="ADAL" clId="{00EA52EF-BB7D-4A07-9162-739BA6A305C7}" dt="2024-07-10T13:49:04.369" v="307" actId="26606"/>
          <ac:spMkLst>
            <pc:docMk/>
            <pc:sldMk cId="3711275375" sldId="366"/>
            <ac:spMk id="17" creationId="{78930791-7D41-4CB3-8769-AA51FC9DC2FB}"/>
          </ac:spMkLst>
        </pc:spChg>
        <pc:spChg chg="add del">
          <ac:chgData name="Borna Mažar" userId="f548e4a2-b877-4c5d-8a3e-4e0e0fc7a8f7" providerId="ADAL" clId="{00EA52EF-BB7D-4A07-9162-739BA6A305C7}" dt="2024-07-10T13:49:04.369" v="307" actId="26606"/>
          <ac:spMkLst>
            <pc:docMk/>
            <pc:sldMk cId="3711275375" sldId="366"/>
            <ac:spMk id="19" creationId="{C02088CA-246D-446F-9AA8-73C982D661E1}"/>
          </ac:spMkLst>
        </pc:spChg>
        <pc:spChg chg="add del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20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21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23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25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27" creationId="{B000835B-EF30-458A-BD64-36EDE5F91BF6}"/>
          </ac:spMkLst>
        </pc:spChg>
        <pc:spChg chg="add del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29" creationId="{4DDC1FE7-FCC2-4DF5-90E9-CCE370FBE516}"/>
          </ac:spMkLst>
        </pc:spChg>
        <pc:spChg chg="add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34" creationId="{0E830057-F4EE-412A-8526-36BE1CE18C85}"/>
          </ac:spMkLst>
        </pc:spChg>
        <pc:spChg chg="add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36" creationId="{BAAEBA82-E2D4-4653-AEE3-E95B330DDA21}"/>
          </ac:spMkLst>
        </pc:spChg>
        <pc:spChg chg="add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38" creationId="{2386509E-DAF8-4DA0-B09B-FA3FB341C2BC}"/>
          </ac:spMkLst>
        </pc:spChg>
        <pc:spChg chg="add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40" creationId="{44E11946-6976-4B44-971A-07BFBE9544A6}"/>
          </ac:spMkLst>
        </pc:spChg>
        <pc:spChg chg="add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42" creationId="{367DA501-B484-4B3B-8460-067A48E694E0}"/>
          </ac:spMkLst>
        </pc:spChg>
        <pc:spChg chg="add">
          <ac:chgData name="Borna Mažar" userId="f548e4a2-b877-4c5d-8a3e-4e0e0fc7a8f7" providerId="ADAL" clId="{00EA52EF-BB7D-4A07-9162-739BA6A305C7}" dt="2024-07-11T14:25:16.366" v="1846" actId="26606"/>
          <ac:spMkLst>
            <pc:docMk/>
            <pc:sldMk cId="3711275375" sldId="366"/>
            <ac:spMk id="44" creationId="{D293E637-8037-47F5-B2D4-DFA12C87164C}"/>
          </ac:spMkLst>
        </pc:spChg>
        <pc:graphicFrameChg chg="add del mod">
          <ac:chgData name="Borna Mažar" userId="f548e4a2-b877-4c5d-8a3e-4e0e0fc7a8f7" providerId="ADAL" clId="{00EA52EF-BB7D-4A07-9162-739BA6A305C7}" dt="2024-07-11T14:24:54.171" v="1842" actId="478"/>
          <ac:graphicFrameMkLst>
            <pc:docMk/>
            <pc:sldMk cId="3711275375" sldId="366"/>
            <ac:graphicFrameMk id="3" creationId="{3F813AFE-4AA5-0C24-374B-295903FDB91D}"/>
          </ac:graphicFrameMkLst>
        </pc:graphicFrameChg>
        <pc:graphicFrameChg chg="add del mod modGraphic">
          <ac:chgData name="Borna Mažar" userId="f548e4a2-b877-4c5d-8a3e-4e0e0fc7a8f7" providerId="ADAL" clId="{00EA52EF-BB7D-4A07-9162-739BA6A305C7}" dt="2024-07-10T13:52:30.969" v="333" actId="478"/>
          <ac:graphicFrameMkLst>
            <pc:docMk/>
            <pc:sldMk cId="3711275375" sldId="366"/>
            <ac:graphicFrameMk id="4" creationId="{75634C54-D25C-8BED-D6B1-350D477B4339}"/>
          </ac:graphicFrameMkLst>
        </pc:graphicFrameChg>
        <pc:graphicFrameChg chg="add del mod">
          <ac:chgData name="Borna Mažar" userId="f548e4a2-b877-4c5d-8a3e-4e0e0fc7a8f7" providerId="ADAL" clId="{00EA52EF-BB7D-4A07-9162-739BA6A305C7}" dt="2024-07-11T14:24:30.189" v="1838" actId="478"/>
          <ac:graphicFrameMkLst>
            <pc:docMk/>
            <pc:sldMk cId="3711275375" sldId="366"/>
            <ac:graphicFrameMk id="18" creationId="{7264E115-C5F0-97BA-B4D7-EF50B53AC95A}"/>
          </ac:graphicFrameMkLst>
        </pc:graphicFrameChg>
        <pc:picChg chg="add mod">
          <ac:chgData name="Borna Mažar" userId="f548e4a2-b877-4c5d-8a3e-4e0e0fc7a8f7" providerId="ADAL" clId="{00EA52EF-BB7D-4A07-9162-739BA6A305C7}" dt="2024-07-11T14:25:16.366" v="1846" actId="26606"/>
          <ac:picMkLst>
            <pc:docMk/>
            <pc:sldMk cId="3711275375" sldId="366"/>
            <ac:picMk id="9" creationId="{D0056C54-2F7E-C4C4-0E98-4772F7DC1AAD}"/>
          </ac:picMkLst>
        </pc:picChg>
      </pc:sldChg>
      <pc:sldChg chg="addSp delSp modSp new mod setBg">
        <pc:chgData name="Borna Mažar" userId="f548e4a2-b877-4c5d-8a3e-4e0e0fc7a8f7" providerId="ADAL" clId="{00EA52EF-BB7D-4A07-9162-739BA6A305C7}" dt="2024-07-11T12:04:26.687" v="1565" actId="14100"/>
        <pc:sldMkLst>
          <pc:docMk/>
          <pc:sldMk cId="547163678" sldId="367"/>
        </pc:sldMkLst>
        <pc:spChg chg="mod ord">
          <ac:chgData name="Borna Mažar" userId="f548e4a2-b877-4c5d-8a3e-4e0e0fc7a8f7" providerId="ADAL" clId="{00EA52EF-BB7D-4A07-9162-739BA6A305C7}" dt="2024-07-11T12:04:26.687" v="1565" actId="14100"/>
          <ac:spMkLst>
            <pc:docMk/>
            <pc:sldMk cId="547163678" sldId="367"/>
            <ac:spMk id="2" creationId="{C7E34732-2F64-9A17-D5C6-18104BFC6B06}"/>
          </ac:spMkLst>
        </pc:spChg>
        <pc:spChg chg="add del mod ord">
          <ac:chgData name="Borna Mažar" userId="f548e4a2-b877-4c5d-8a3e-4e0e0fc7a8f7" providerId="ADAL" clId="{00EA52EF-BB7D-4A07-9162-739BA6A305C7}" dt="2024-07-11T11:45:57.192" v="1040" actId="26606"/>
          <ac:spMkLst>
            <pc:docMk/>
            <pc:sldMk cId="547163678" sldId="367"/>
            <ac:spMk id="3" creationId="{FB768197-6553-63F6-24BD-022D79BE7558}"/>
          </ac:spMkLst>
        </pc:spChg>
        <pc:spChg chg="add del">
          <ac:chgData name="Borna Mažar" userId="f548e4a2-b877-4c5d-8a3e-4e0e0fc7a8f7" providerId="ADAL" clId="{00EA52EF-BB7D-4A07-9162-739BA6A305C7}" dt="2024-07-11T11:41:57.925" v="1015" actId="26606"/>
          <ac:spMkLst>
            <pc:docMk/>
            <pc:sldMk cId="547163678" sldId="367"/>
            <ac:spMk id="10" creationId="{EAA9E59E-BB8E-4464-AAB5-469BBDAC6822}"/>
          </ac:spMkLst>
        </pc:spChg>
        <pc:spChg chg="add del">
          <ac:chgData name="Borna Mažar" userId="f548e4a2-b877-4c5d-8a3e-4e0e0fc7a8f7" providerId="ADAL" clId="{00EA52EF-BB7D-4A07-9162-739BA6A305C7}" dt="2024-07-11T11:42:00.977" v="1017" actId="26606"/>
          <ac:spMkLst>
            <pc:docMk/>
            <pc:sldMk cId="547163678" sldId="367"/>
            <ac:spMk id="12" creationId="{39373A6F-2E1F-4613-8E1D-D68057D29F31}"/>
          </ac:spMkLst>
        </pc:spChg>
        <pc:spChg chg="add del">
          <ac:chgData name="Borna Mažar" userId="f548e4a2-b877-4c5d-8a3e-4e0e0fc7a8f7" providerId="ADAL" clId="{00EA52EF-BB7D-4A07-9162-739BA6A305C7}" dt="2024-07-11T11:42:00.977" v="1017" actId="26606"/>
          <ac:spMkLst>
            <pc:docMk/>
            <pc:sldMk cId="547163678" sldId="367"/>
            <ac:spMk id="13" creationId="{2A28AC4B-805D-4091-A648-61572081C7FB}"/>
          </ac:spMkLst>
        </pc:spChg>
        <pc:spChg chg="add del">
          <ac:chgData name="Borna Mažar" userId="f548e4a2-b877-4c5d-8a3e-4e0e0fc7a8f7" providerId="ADAL" clId="{00EA52EF-BB7D-4A07-9162-739BA6A305C7}" dt="2024-07-11T11:42:00.977" v="1017" actId="26606"/>
          <ac:spMkLst>
            <pc:docMk/>
            <pc:sldMk cId="547163678" sldId="367"/>
            <ac:spMk id="14" creationId="{A6D733BE-061E-4600-B6A3-62A68EF2C687}"/>
          </ac:spMkLst>
        </pc:spChg>
        <pc:spChg chg="add del">
          <ac:chgData name="Borna Mažar" userId="f548e4a2-b877-4c5d-8a3e-4e0e0fc7a8f7" providerId="ADAL" clId="{00EA52EF-BB7D-4A07-9162-739BA6A305C7}" dt="2024-07-11T11:42:04.685" v="1019" actId="26606"/>
          <ac:spMkLst>
            <pc:docMk/>
            <pc:sldMk cId="547163678" sldId="367"/>
            <ac:spMk id="16" creationId="{88FDF771-E685-464C-8935-25047BD7BCE0}"/>
          </ac:spMkLst>
        </pc:spChg>
        <pc:spChg chg="add del">
          <ac:chgData name="Borna Mažar" userId="f548e4a2-b877-4c5d-8a3e-4e0e0fc7a8f7" providerId="ADAL" clId="{00EA52EF-BB7D-4A07-9162-739BA6A305C7}" dt="2024-07-11T11:42:04.685" v="1019" actId="26606"/>
          <ac:spMkLst>
            <pc:docMk/>
            <pc:sldMk cId="547163678" sldId="367"/>
            <ac:spMk id="17" creationId="{A3D5D599-1CAE-4C92-B5AE-8E51AF6D47C9}"/>
          </ac:spMkLst>
        </pc:spChg>
        <pc:spChg chg="add del">
          <ac:chgData name="Borna Mažar" userId="f548e4a2-b877-4c5d-8a3e-4e0e0fc7a8f7" providerId="ADAL" clId="{00EA52EF-BB7D-4A07-9162-739BA6A305C7}" dt="2024-07-11T11:42:14.105" v="1021" actId="26606"/>
          <ac:spMkLst>
            <pc:docMk/>
            <pc:sldMk cId="547163678" sldId="367"/>
            <ac:spMk id="19" creationId="{2A28AC4B-805D-4091-A648-61572081C7FB}"/>
          </ac:spMkLst>
        </pc:spChg>
        <pc:spChg chg="add del">
          <ac:chgData name="Borna Mažar" userId="f548e4a2-b877-4c5d-8a3e-4e0e0fc7a8f7" providerId="ADAL" clId="{00EA52EF-BB7D-4A07-9162-739BA6A305C7}" dt="2024-07-11T11:42:14.105" v="1021" actId="26606"/>
          <ac:spMkLst>
            <pc:docMk/>
            <pc:sldMk cId="547163678" sldId="367"/>
            <ac:spMk id="20" creationId="{39373A6F-2E1F-4613-8E1D-D68057D29F31}"/>
          </ac:spMkLst>
        </pc:spChg>
        <pc:spChg chg="add del">
          <ac:chgData name="Borna Mažar" userId="f548e4a2-b877-4c5d-8a3e-4e0e0fc7a8f7" providerId="ADAL" clId="{00EA52EF-BB7D-4A07-9162-739BA6A305C7}" dt="2024-07-11T11:42:14.105" v="1021" actId="26606"/>
          <ac:spMkLst>
            <pc:docMk/>
            <pc:sldMk cId="547163678" sldId="367"/>
            <ac:spMk id="21" creationId="{A6D733BE-061E-4600-B6A3-62A68EF2C687}"/>
          </ac:spMkLst>
        </pc:spChg>
        <pc:spChg chg="add del">
          <ac:chgData name="Borna Mažar" userId="f548e4a2-b877-4c5d-8a3e-4e0e0fc7a8f7" providerId="ADAL" clId="{00EA52EF-BB7D-4A07-9162-739BA6A305C7}" dt="2024-07-11T11:42:54.631" v="1030" actId="26606"/>
          <ac:spMkLst>
            <pc:docMk/>
            <pc:sldMk cId="547163678" sldId="367"/>
            <ac:spMk id="23" creationId="{EAA9E59E-BB8E-4464-AAB5-469BBDAC6822}"/>
          </ac:spMkLst>
        </pc:spChg>
        <pc:spChg chg="add del">
          <ac:chgData name="Borna Mažar" userId="f548e4a2-b877-4c5d-8a3e-4e0e0fc7a8f7" providerId="ADAL" clId="{00EA52EF-BB7D-4A07-9162-739BA6A305C7}" dt="2024-07-11T11:42:53.974" v="1027" actId="26606"/>
          <ac:spMkLst>
            <pc:docMk/>
            <pc:sldMk cId="547163678" sldId="367"/>
            <ac:spMk id="28" creationId="{EAA9E59E-BB8E-4464-AAB5-469BBDAC6822}"/>
          </ac:spMkLst>
        </pc:spChg>
        <pc:spChg chg="add del">
          <ac:chgData name="Borna Mažar" userId="f548e4a2-b877-4c5d-8a3e-4e0e0fc7a8f7" providerId="ADAL" clId="{00EA52EF-BB7D-4A07-9162-739BA6A305C7}" dt="2024-07-11T11:42:54.631" v="1029" actId="26606"/>
          <ac:spMkLst>
            <pc:docMk/>
            <pc:sldMk cId="547163678" sldId="367"/>
            <ac:spMk id="30" creationId="{39373A6F-2E1F-4613-8E1D-D68057D29F31}"/>
          </ac:spMkLst>
        </pc:spChg>
        <pc:spChg chg="add del">
          <ac:chgData name="Borna Mažar" userId="f548e4a2-b877-4c5d-8a3e-4e0e0fc7a8f7" providerId="ADAL" clId="{00EA52EF-BB7D-4A07-9162-739BA6A305C7}" dt="2024-07-11T11:42:54.631" v="1029" actId="26606"/>
          <ac:spMkLst>
            <pc:docMk/>
            <pc:sldMk cId="547163678" sldId="367"/>
            <ac:spMk id="31" creationId="{2A28AC4B-805D-4091-A648-61572081C7FB}"/>
          </ac:spMkLst>
        </pc:spChg>
        <pc:spChg chg="add del">
          <ac:chgData name="Borna Mažar" userId="f548e4a2-b877-4c5d-8a3e-4e0e0fc7a8f7" providerId="ADAL" clId="{00EA52EF-BB7D-4A07-9162-739BA6A305C7}" dt="2024-07-11T11:42:54.631" v="1029" actId="26606"/>
          <ac:spMkLst>
            <pc:docMk/>
            <pc:sldMk cId="547163678" sldId="367"/>
            <ac:spMk id="32" creationId="{A6D733BE-061E-4600-B6A3-62A68EF2C687}"/>
          </ac:spMkLst>
        </pc:spChg>
        <pc:spChg chg="add del">
          <ac:chgData name="Borna Mažar" userId="f548e4a2-b877-4c5d-8a3e-4e0e0fc7a8f7" providerId="ADAL" clId="{00EA52EF-BB7D-4A07-9162-739BA6A305C7}" dt="2024-07-11T11:44:42.463" v="1031" actId="26606"/>
          <ac:spMkLst>
            <pc:docMk/>
            <pc:sldMk cId="547163678" sldId="367"/>
            <ac:spMk id="34" creationId="{EAA9E59E-BB8E-4464-AAB5-469BBDAC6822}"/>
          </ac:spMkLst>
        </pc:spChg>
        <pc:spChg chg="add del">
          <ac:chgData name="Borna Mažar" userId="f548e4a2-b877-4c5d-8a3e-4e0e0fc7a8f7" providerId="ADAL" clId="{00EA52EF-BB7D-4A07-9162-739BA6A305C7}" dt="2024-07-11T11:45:57.192" v="1040" actId="26606"/>
          <ac:spMkLst>
            <pc:docMk/>
            <pc:sldMk cId="547163678" sldId="367"/>
            <ac:spMk id="39" creationId="{2A28AC4B-805D-4091-A648-61572081C7FB}"/>
          </ac:spMkLst>
        </pc:spChg>
        <pc:spChg chg="add del">
          <ac:chgData name="Borna Mažar" userId="f548e4a2-b877-4c5d-8a3e-4e0e0fc7a8f7" providerId="ADAL" clId="{00EA52EF-BB7D-4A07-9162-739BA6A305C7}" dt="2024-07-11T11:45:57.192" v="1040" actId="26606"/>
          <ac:spMkLst>
            <pc:docMk/>
            <pc:sldMk cId="547163678" sldId="367"/>
            <ac:spMk id="41" creationId="{39373A6F-2E1F-4613-8E1D-D68057D29F31}"/>
          </ac:spMkLst>
        </pc:spChg>
        <pc:spChg chg="add del">
          <ac:chgData name="Borna Mažar" userId="f548e4a2-b877-4c5d-8a3e-4e0e0fc7a8f7" providerId="ADAL" clId="{00EA52EF-BB7D-4A07-9162-739BA6A305C7}" dt="2024-07-11T11:45:57.192" v="1040" actId="26606"/>
          <ac:spMkLst>
            <pc:docMk/>
            <pc:sldMk cId="547163678" sldId="367"/>
            <ac:spMk id="43" creationId="{A6D733BE-061E-4600-B6A3-62A68EF2C687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48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50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52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54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56" creationId="{85DD9E25-AB50-4F01-9CA6-96497CDE72C2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58" creationId="{707788D3-E467-4E25-A5E9-FD41795BD551}"/>
          </ac:spMkLst>
        </pc:spChg>
        <pc:spChg chg="add del">
          <ac:chgData name="Borna Mažar" userId="f548e4a2-b877-4c5d-8a3e-4e0e0fc7a8f7" providerId="ADAL" clId="{00EA52EF-BB7D-4A07-9162-739BA6A305C7}" dt="2024-07-11T12:00:28.542" v="1497" actId="26606"/>
          <ac:spMkLst>
            <pc:docMk/>
            <pc:sldMk cId="547163678" sldId="367"/>
            <ac:spMk id="60" creationId="{E12301D8-0106-4E04-A846-C29A66593704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65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67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69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71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73" creationId="{85DD9E25-AB50-4F01-9CA6-96497CDE72C2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75" creationId="{707788D3-E467-4E25-A5E9-FD41795BD551}"/>
          </ac:spMkLst>
        </pc:spChg>
        <pc:spChg chg="add del">
          <ac:chgData name="Borna Mažar" userId="f548e4a2-b877-4c5d-8a3e-4e0e0fc7a8f7" providerId="ADAL" clId="{00EA52EF-BB7D-4A07-9162-739BA6A305C7}" dt="2024-07-11T12:02:10.555" v="1541" actId="26606"/>
          <ac:spMkLst>
            <pc:docMk/>
            <pc:sldMk cId="547163678" sldId="367"/>
            <ac:spMk id="77" creationId="{E12301D8-0106-4E04-A846-C29A66593704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82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84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86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88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90" creationId="{85DD9E25-AB50-4F01-9CA6-96497CDE72C2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92" creationId="{707788D3-E467-4E25-A5E9-FD41795BD551}"/>
          </ac:spMkLst>
        </pc:spChg>
        <pc:spChg chg="add del">
          <ac:chgData name="Borna Mažar" userId="f548e4a2-b877-4c5d-8a3e-4e0e0fc7a8f7" providerId="ADAL" clId="{00EA52EF-BB7D-4A07-9162-739BA6A305C7}" dt="2024-07-11T12:02:49.377" v="1550" actId="26606"/>
          <ac:spMkLst>
            <pc:docMk/>
            <pc:sldMk cId="547163678" sldId="367"/>
            <ac:spMk id="94" creationId="{E12301D8-0106-4E04-A846-C29A66593704}"/>
          </ac:spMkLst>
        </pc:spChg>
        <pc:spChg chg="add del">
          <ac:chgData name="Borna Mažar" userId="f548e4a2-b877-4c5d-8a3e-4e0e0fc7a8f7" providerId="ADAL" clId="{00EA52EF-BB7D-4A07-9162-739BA6A305C7}" dt="2024-07-11T12:02:58.162" v="1552" actId="478"/>
          <ac:spMkLst>
            <pc:docMk/>
            <pc:sldMk cId="547163678" sldId="367"/>
            <ac:spMk id="98" creationId="{827CA80A-1B6E-F3E1-9D36-199A6DCEE593}"/>
          </ac:spMkLst>
        </pc:spChg>
        <pc:spChg chg="add del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01" creationId="{EAA9E59E-BB8E-4464-AAB5-469BBDAC6822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06" creationId="{6BFF1E8A-3E3F-4A67-97F8-32C8D4123807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08" creationId="{D0BBA9C7-5B8B-474E-9392-E742C78ED5D2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10" creationId="{1D52F3B2-AFE1-41E8-9E34-D2B02A65826D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12" creationId="{7A8E2F28-54A2-432C-AAF7-7154C3D579CE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14" creationId="{7CA59BF9-6B4A-4513-A761-F0F7B765124B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16" creationId="{6DB34C8E-19EE-4246-8A53-5C278DB44541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18" creationId="{CF766FAB-51B8-4B1C-A418-CDF2F6C0F141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20" creationId="{98C949DA-AD3D-4D8C-8B43-091F8E8B2735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22" creationId="{AC59D630-FA44-4D8B-A3B3-451C3B5D554F}"/>
          </ac:spMkLst>
        </pc:spChg>
        <pc:spChg chg="add">
          <ac:chgData name="Borna Mažar" userId="f548e4a2-b877-4c5d-8a3e-4e0e0fc7a8f7" providerId="ADAL" clId="{00EA52EF-BB7D-4A07-9162-739BA6A305C7}" dt="2024-07-11T12:03:47.642" v="1558" actId="26606"/>
          <ac:spMkLst>
            <pc:docMk/>
            <pc:sldMk cId="547163678" sldId="367"/>
            <ac:spMk id="124" creationId="{B3AAE564-1BB5-4C9F-815D-432D99AFB2FD}"/>
          </ac:spMkLst>
        </pc:spChg>
        <pc:picChg chg="add mod">
          <ac:chgData name="Borna Mažar" userId="f548e4a2-b877-4c5d-8a3e-4e0e0fc7a8f7" providerId="ADAL" clId="{00EA52EF-BB7D-4A07-9162-739BA6A305C7}" dt="2024-07-11T08:42:08.361" v="555"/>
          <ac:picMkLst>
            <pc:docMk/>
            <pc:sldMk cId="547163678" sldId="367"/>
            <ac:picMk id="4" creationId="{C1CB6EA8-A3D5-52A4-3BC7-F1D39E138A4D}"/>
          </ac:picMkLst>
        </pc:picChg>
        <pc:picChg chg="add mod ord">
          <ac:chgData name="Borna Mažar" userId="f548e4a2-b877-4c5d-8a3e-4e0e0fc7a8f7" providerId="ADAL" clId="{00EA52EF-BB7D-4A07-9162-739BA6A305C7}" dt="2024-07-11T12:03:47.642" v="1558" actId="26606"/>
          <ac:picMkLst>
            <pc:docMk/>
            <pc:sldMk cId="547163678" sldId="367"/>
            <ac:picMk id="5" creationId="{158B6F28-61DF-9D1B-7F63-660FC4602B33}"/>
          </ac:picMkLst>
        </pc:picChg>
      </pc:sldChg>
      <pc:sldChg chg="addSp delSp modSp new mod setBg">
        <pc:chgData name="Borna Mažar" userId="f548e4a2-b877-4c5d-8a3e-4e0e0fc7a8f7" providerId="ADAL" clId="{00EA52EF-BB7D-4A07-9162-739BA6A305C7}" dt="2024-07-11T12:05:24.238" v="1591" actId="20577"/>
        <pc:sldMkLst>
          <pc:docMk/>
          <pc:sldMk cId="2486989936" sldId="368"/>
        </pc:sldMkLst>
        <pc:spChg chg="mod">
          <ac:chgData name="Borna Mažar" userId="f548e4a2-b877-4c5d-8a3e-4e0e0fc7a8f7" providerId="ADAL" clId="{00EA52EF-BB7D-4A07-9162-739BA6A305C7}" dt="2024-07-11T12:05:24.238" v="1591" actId="20577"/>
          <ac:spMkLst>
            <pc:docMk/>
            <pc:sldMk cId="2486989936" sldId="368"/>
            <ac:spMk id="2" creationId="{9B7CD876-BC9D-FE99-8471-449C5945276B}"/>
          </ac:spMkLst>
        </pc:spChg>
        <pc:spChg chg="del mod">
          <ac:chgData name="Borna Mažar" userId="f548e4a2-b877-4c5d-8a3e-4e0e0fc7a8f7" providerId="ADAL" clId="{00EA52EF-BB7D-4A07-9162-739BA6A305C7}" dt="2024-07-11T11:57:18.520" v="1461" actId="26606"/>
          <ac:spMkLst>
            <pc:docMk/>
            <pc:sldMk cId="2486989936" sldId="368"/>
            <ac:spMk id="3" creationId="{F083B085-4E37-013D-F75A-95D67F5800CC}"/>
          </ac:spMkLst>
        </pc:spChg>
        <pc:graphicFrameChg chg="add">
          <ac:chgData name="Borna Mažar" userId="f548e4a2-b877-4c5d-8a3e-4e0e0fc7a8f7" providerId="ADAL" clId="{00EA52EF-BB7D-4A07-9162-739BA6A305C7}" dt="2024-07-11T11:57:18.520" v="1461" actId="26606"/>
          <ac:graphicFrameMkLst>
            <pc:docMk/>
            <pc:sldMk cId="2486989936" sldId="368"/>
            <ac:graphicFrameMk id="5" creationId="{C34BBABD-6957-2FED-DBC8-92DF43618C8F}"/>
          </ac:graphicFrameMkLst>
        </pc:graphicFrameChg>
      </pc:sldChg>
      <pc:sldChg chg="addSp delSp modSp new mod setBg">
        <pc:chgData name="Borna Mažar" userId="f548e4a2-b877-4c5d-8a3e-4e0e0fc7a8f7" providerId="ADAL" clId="{00EA52EF-BB7D-4A07-9162-739BA6A305C7}" dt="2024-07-11T14:28:17.599" v="1868" actId="14100"/>
        <pc:sldMkLst>
          <pc:docMk/>
          <pc:sldMk cId="3994055404" sldId="369"/>
        </pc:sldMkLst>
        <pc:spChg chg="mod ord">
          <ac:chgData name="Borna Mažar" userId="f548e4a2-b877-4c5d-8a3e-4e0e0fc7a8f7" providerId="ADAL" clId="{00EA52EF-BB7D-4A07-9162-739BA6A305C7}" dt="2024-07-11T14:26:12.809" v="1853" actId="14100"/>
          <ac:spMkLst>
            <pc:docMk/>
            <pc:sldMk cId="3994055404" sldId="369"/>
            <ac:spMk id="2" creationId="{EF162F52-515D-29CE-45B9-5FF16C4585F8}"/>
          </ac:spMkLst>
        </pc:spChg>
        <pc:spChg chg="del">
          <ac:chgData name="Borna Mažar" userId="f548e4a2-b877-4c5d-8a3e-4e0e0fc7a8f7" providerId="ADAL" clId="{00EA52EF-BB7D-4A07-9162-739BA6A305C7}" dt="2024-07-11T13:46:56.838" v="1790"/>
          <ac:spMkLst>
            <pc:docMk/>
            <pc:sldMk cId="3994055404" sldId="369"/>
            <ac:spMk id="3" creationId="{929E0320-75C5-0A9A-7202-671A7EAF5DB7}"/>
          </ac:spMkLst>
        </pc:spChg>
        <pc:spChg chg="add del mod">
          <ac:chgData name="Borna Mažar" userId="f548e4a2-b877-4c5d-8a3e-4e0e0fc7a8f7" providerId="ADAL" clId="{00EA52EF-BB7D-4A07-9162-739BA6A305C7}" dt="2024-07-11T13:47:36.242" v="1798" actId="478"/>
          <ac:spMkLst>
            <pc:docMk/>
            <pc:sldMk cId="3994055404" sldId="369"/>
            <ac:spMk id="6" creationId="{7D597808-7427-19BE-13F3-66547AB06060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13" creationId="{0E830057-F4EE-412A-8526-36BE1CE18C85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15" creationId="{BAAEBA82-E2D4-4653-AEE3-E95B330DDA21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17" creationId="{2386509E-DAF8-4DA0-B09B-FA3FB341C2BC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19" creationId="{44E11946-6976-4B44-971A-07BFBE9544A6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21" creationId="{85DD9E25-AB50-4F01-9CA6-96497CDE72C2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23" creationId="{707788D3-E467-4E25-A5E9-FD41795BD551}"/>
          </ac:spMkLst>
        </pc:spChg>
        <pc:spChg chg="add">
          <ac:chgData name="Borna Mažar" userId="f548e4a2-b877-4c5d-8a3e-4e0e0fc7a8f7" providerId="ADAL" clId="{00EA52EF-BB7D-4A07-9162-739BA6A305C7}" dt="2024-07-11T13:48:12.701" v="1802" actId="26606"/>
          <ac:spMkLst>
            <pc:docMk/>
            <pc:sldMk cId="3994055404" sldId="369"/>
            <ac:spMk id="25" creationId="{E12301D8-0106-4E04-A846-C29A66593704}"/>
          </ac:spMkLst>
        </pc:spChg>
        <pc:graphicFrameChg chg="add del mod">
          <ac:chgData name="Borna Mažar" userId="f548e4a2-b877-4c5d-8a3e-4e0e0fc7a8f7" providerId="ADAL" clId="{00EA52EF-BB7D-4A07-9162-739BA6A305C7}" dt="2024-07-11T13:47:10.202" v="1792" actId="478"/>
          <ac:graphicFrameMkLst>
            <pc:docMk/>
            <pc:sldMk cId="3994055404" sldId="369"/>
            <ac:graphicFrameMk id="4" creationId="{25732A9C-3AA8-335C-F117-8A39A78D0796}"/>
          </ac:graphicFrameMkLst>
        </pc:graphicFrameChg>
        <pc:graphicFrameChg chg="add del mod">
          <ac:chgData name="Borna Mažar" userId="f548e4a2-b877-4c5d-8a3e-4e0e0fc7a8f7" providerId="ADAL" clId="{00EA52EF-BB7D-4A07-9162-739BA6A305C7}" dt="2024-07-11T13:47:57.234" v="1800" actId="478"/>
          <ac:graphicFrameMkLst>
            <pc:docMk/>
            <pc:sldMk cId="3994055404" sldId="369"/>
            <ac:graphicFrameMk id="7" creationId="{FA7B6C9F-6B88-3F40-640E-265E6E517D73}"/>
          </ac:graphicFrameMkLst>
        </pc:graphicFrameChg>
        <pc:graphicFrameChg chg="add del mod">
          <ac:chgData name="Borna Mažar" userId="f548e4a2-b877-4c5d-8a3e-4e0e0fc7a8f7" providerId="ADAL" clId="{00EA52EF-BB7D-4A07-9162-739BA6A305C7}" dt="2024-07-11T14:23:08.992" v="1826" actId="478"/>
          <ac:graphicFrameMkLst>
            <pc:docMk/>
            <pc:sldMk cId="3994055404" sldId="369"/>
            <ac:graphicFrameMk id="9" creationId="{BC143A82-76EA-2674-0052-DEF4EF764182}"/>
          </ac:graphicFrameMkLst>
        </pc:graphicFrameChg>
        <pc:graphicFrameChg chg="add mod">
          <ac:chgData name="Borna Mažar" userId="f548e4a2-b877-4c5d-8a3e-4e0e0fc7a8f7" providerId="ADAL" clId="{00EA52EF-BB7D-4A07-9162-739BA6A305C7}" dt="2024-07-11T14:28:17.599" v="1868" actId="14100"/>
          <ac:graphicFrameMkLst>
            <pc:docMk/>
            <pc:sldMk cId="3994055404" sldId="369"/>
            <ac:graphicFrameMk id="10" creationId="{A11729CA-BA1A-7A88-4953-99939203FF97}"/>
          </ac:graphicFrameMkLst>
        </pc:graphicFrameChg>
        <pc:picChg chg="add del mod">
          <ac:chgData name="Borna Mažar" userId="f548e4a2-b877-4c5d-8a3e-4e0e0fc7a8f7" providerId="ADAL" clId="{00EA52EF-BB7D-4A07-9162-739BA6A305C7}" dt="2024-07-11T13:49:19.868" v="1809" actId="478"/>
          <ac:picMkLst>
            <pc:docMk/>
            <pc:sldMk cId="3994055404" sldId="369"/>
            <ac:picMk id="8" creationId="{832F53A9-4095-15B3-42D2-5148535C182A}"/>
          </ac:picMkLst>
        </pc:picChg>
      </pc:sldChg>
      <pc:sldChg chg="addSp delSp modSp new mod setBg">
        <pc:chgData name="Borna Mažar" userId="f548e4a2-b877-4c5d-8a3e-4e0e0fc7a8f7" providerId="ADAL" clId="{00EA52EF-BB7D-4A07-9162-739BA6A305C7}" dt="2024-07-11T14:27:54.362" v="1865" actId="1076"/>
        <pc:sldMkLst>
          <pc:docMk/>
          <pc:sldMk cId="879767746" sldId="370"/>
        </pc:sldMkLst>
        <pc:spChg chg="mod ord">
          <ac:chgData name="Borna Mažar" userId="f548e4a2-b877-4c5d-8a3e-4e0e0fc7a8f7" providerId="ADAL" clId="{00EA52EF-BB7D-4A07-9162-739BA6A305C7}" dt="2024-07-11T14:25:59.153" v="1851" actId="14100"/>
          <ac:spMkLst>
            <pc:docMk/>
            <pc:sldMk cId="879767746" sldId="370"/>
            <ac:spMk id="2" creationId="{E7EB488B-0700-0968-906B-AC03E39AC112}"/>
          </ac:spMkLst>
        </pc:spChg>
        <pc:spChg chg="del">
          <ac:chgData name="Borna Mažar" userId="f548e4a2-b877-4c5d-8a3e-4e0e0fc7a8f7" providerId="ADAL" clId="{00EA52EF-BB7D-4A07-9162-739BA6A305C7}" dt="2024-07-11T14:16:53.227" v="1812"/>
          <ac:spMkLst>
            <pc:docMk/>
            <pc:sldMk cId="879767746" sldId="370"/>
            <ac:spMk id="3" creationId="{F67FB3F6-7E60-437A-0D32-7A4107D84FDC}"/>
          </ac:spMkLst>
        </pc:spChg>
        <pc:spChg chg="add del mod">
          <ac:chgData name="Borna Mažar" userId="f548e4a2-b877-4c5d-8a3e-4e0e0fc7a8f7" providerId="ADAL" clId="{00EA52EF-BB7D-4A07-9162-739BA6A305C7}" dt="2024-07-11T14:18:03.666" v="1820" actId="478"/>
          <ac:spMkLst>
            <pc:docMk/>
            <pc:sldMk cId="879767746" sldId="370"/>
            <ac:spMk id="6" creationId="{F168555E-8B02-BC54-49E2-AE7FFD747A40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9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11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13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15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17" creationId="{85DD9E25-AB50-4F01-9CA6-96497CDE72C2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19" creationId="{707788D3-E467-4E25-A5E9-FD41795BD551}"/>
          </ac:spMkLst>
        </pc:spChg>
        <pc:spChg chg="add del">
          <ac:chgData name="Borna Mažar" userId="f548e4a2-b877-4c5d-8a3e-4e0e0fc7a8f7" providerId="ADAL" clId="{00EA52EF-BB7D-4A07-9162-739BA6A305C7}" dt="2024-07-11T14:17:15.217" v="1814" actId="26606"/>
          <ac:spMkLst>
            <pc:docMk/>
            <pc:sldMk cId="879767746" sldId="370"/>
            <ac:spMk id="21" creationId="{E12301D8-0106-4E04-A846-C29A66593704}"/>
          </ac:spMkLst>
        </pc:spChg>
        <pc:spChg chg="add del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26" creationId="{0E830057-F4EE-412A-8526-36BE1CE18C85}"/>
          </ac:spMkLst>
        </pc:spChg>
        <pc:spChg chg="add del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28" creationId="{BAAEBA82-E2D4-4653-AEE3-E95B330DDA21}"/>
          </ac:spMkLst>
        </pc:spChg>
        <pc:spChg chg="add del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30" creationId="{2386509E-DAF8-4DA0-B09B-FA3FB341C2BC}"/>
          </ac:spMkLst>
        </pc:spChg>
        <pc:spChg chg="add del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32" creationId="{44E11946-6976-4B44-971A-07BFBE9544A6}"/>
          </ac:spMkLst>
        </pc:spChg>
        <pc:spChg chg="add del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34" creationId="{367DA501-B484-4B3B-8460-067A48E694E0}"/>
          </ac:spMkLst>
        </pc:spChg>
        <pc:spChg chg="add del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36" creationId="{D293E637-8037-47F5-B2D4-DFA12C87164C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41" creationId="{0E830057-F4EE-412A-8526-36BE1CE18C85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43" creationId="{BAAEBA82-E2D4-4653-AEE3-E95B330DDA21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45" creationId="{2386509E-DAF8-4DA0-B09B-FA3FB341C2BC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47" creationId="{44E11946-6976-4B44-971A-07BFBE9544A6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49" creationId="{85DD9E25-AB50-4F01-9CA6-96497CDE72C2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51" creationId="{707788D3-E467-4E25-A5E9-FD41795BD551}"/>
          </ac:spMkLst>
        </pc:spChg>
        <pc:spChg chg="add">
          <ac:chgData name="Borna Mažar" userId="f548e4a2-b877-4c5d-8a3e-4e0e0fc7a8f7" providerId="ADAL" clId="{00EA52EF-BB7D-4A07-9162-739BA6A305C7}" dt="2024-07-11T14:17:50.847" v="1818" actId="26606"/>
          <ac:spMkLst>
            <pc:docMk/>
            <pc:sldMk cId="879767746" sldId="370"/>
            <ac:spMk id="53" creationId="{E12301D8-0106-4E04-A846-C29A66593704}"/>
          </ac:spMkLst>
        </pc:spChg>
        <pc:graphicFrameChg chg="add del mod">
          <ac:chgData name="Borna Mažar" userId="f548e4a2-b877-4c5d-8a3e-4e0e0fc7a8f7" providerId="ADAL" clId="{00EA52EF-BB7D-4A07-9162-739BA6A305C7}" dt="2024-07-11T14:23:23.772" v="1829" actId="478"/>
          <ac:graphicFrameMkLst>
            <pc:docMk/>
            <pc:sldMk cId="879767746" sldId="370"/>
            <ac:graphicFrameMk id="7" creationId="{695A8AE5-4230-6C7B-F730-82D616F163A0}"/>
          </ac:graphicFrameMkLst>
        </pc:graphicFrameChg>
        <pc:graphicFrameChg chg="add mod">
          <ac:chgData name="Borna Mažar" userId="f548e4a2-b877-4c5d-8a3e-4e0e0fc7a8f7" providerId="ADAL" clId="{00EA52EF-BB7D-4A07-9162-739BA6A305C7}" dt="2024-07-11T14:27:54.362" v="1865" actId="1076"/>
          <ac:graphicFrameMkLst>
            <pc:docMk/>
            <pc:sldMk cId="879767746" sldId="370"/>
            <ac:graphicFrameMk id="8" creationId="{ABB192FC-2020-9496-D84F-BF1BE3944778}"/>
          </ac:graphicFrameMkLst>
        </pc:graphicFrameChg>
        <pc:picChg chg="add del mod ord">
          <ac:chgData name="Borna Mažar" userId="f548e4a2-b877-4c5d-8a3e-4e0e0fc7a8f7" providerId="ADAL" clId="{00EA52EF-BB7D-4A07-9162-739BA6A305C7}" dt="2024-07-11T14:17:54.746" v="1819" actId="478"/>
          <ac:picMkLst>
            <pc:docMk/>
            <pc:sldMk cId="879767746" sldId="370"/>
            <ac:picMk id="4" creationId="{8B2FC08D-6A04-6E3A-2E22-CD3E2AC09CE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8B842-07E3-455C-87F3-96A0A5E8F39D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76F464-1910-4F80-96EC-0F253599AE5E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Već šestu godinu zaredom nastavljaju se prikupljati podaci o demografskim mjerama jedinica lokalne i regionalne samouprave</a:t>
          </a:r>
          <a:endParaRPr lang="en-US" dirty="0"/>
        </a:p>
      </dgm:t>
    </dgm:pt>
    <dgm:pt modelId="{E0617DFC-249D-4053-8CD8-C24EF3F0B182}" type="parTrans" cxnId="{558C76FB-D1F1-472F-AE7E-A52049D6DD80}">
      <dgm:prSet/>
      <dgm:spPr/>
      <dgm:t>
        <a:bodyPr/>
        <a:lstStyle/>
        <a:p>
          <a:endParaRPr lang="en-US"/>
        </a:p>
      </dgm:t>
    </dgm:pt>
    <dgm:pt modelId="{0BC70F1D-C9BF-4F22-87BE-E7CAD487E5E2}" type="sibTrans" cxnId="{558C76FB-D1F1-472F-AE7E-A52049D6DD80}">
      <dgm:prSet/>
      <dgm:spPr/>
      <dgm:t>
        <a:bodyPr/>
        <a:lstStyle/>
        <a:p>
          <a:endParaRPr lang="en-US"/>
        </a:p>
      </dgm:t>
    </dgm:pt>
    <dgm:pt modelId="{7697C1DA-2293-4CB7-A3F4-9DEE35544236}">
      <dgm:prSet/>
      <dgm:spPr/>
      <dgm:t>
        <a:bodyPr/>
        <a:lstStyle/>
        <a:p>
          <a:pPr>
            <a:lnSpc>
              <a:spcPct val="90000"/>
            </a:lnSpc>
            <a:buNone/>
          </a:pPr>
          <a:endParaRPr lang="en-US" dirty="0"/>
        </a:p>
      </dgm:t>
    </dgm:pt>
    <dgm:pt modelId="{29C91E67-FA1C-4947-8C42-8A8D3A4EF385}" type="parTrans" cxnId="{197C269C-A79D-4C2D-A7DB-4EB977056CA8}">
      <dgm:prSet/>
      <dgm:spPr/>
      <dgm:t>
        <a:bodyPr/>
        <a:lstStyle/>
        <a:p>
          <a:endParaRPr lang="en-US"/>
        </a:p>
      </dgm:t>
    </dgm:pt>
    <dgm:pt modelId="{6F65891E-2100-4890-B729-B793B95A981F}" type="sibTrans" cxnId="{197C269C-A79D-4C2D-A7DB-4EB977056CA8}">
      <dgm:prSet/>
      <dgm:spPr/>
      <dgm:t>
        <a:bodyPr/>
        <a:lstStyle/>
        <a:p>
          <a:endParaRPr lang="en-US"/>
        </a:p>
      </dgm:t>
    </dgm:pt>
    <dgm:pt modelId="{C51FBB08-8551-474A-ADFA-4F1F5969C4D4}">
      <dgm:prSet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hr-HR" dirty="0"/>
            <a:t>osiguravanje detaljnog seta podatka za istraživanja na temu demografskih mjera</a:t>
          </a:r>
          <a:endParaRPr lang="en-US" dirty="0"/>
        </a:p>
      </dgm:t>
    </dgm:pt>
    <dgm:pt modelId="{C5CDB9CC-809C-48B0-A5E8-2677FDF81272}" type="sibTrans" cxnId="{B83D6791-35CA-44BF-B979-2196A213D8AE}">
      <dgm:prSet/>
      <dgm:spPr/>
      <dgm:t>
        <a:bodyPr/>
        <a:lstStyle/>
        <a:p>
          <a:endParaRPr lang="en-US"/>
        </a:p>
      </dgm:t>
    </dgm:pt>
    <dgm:pt modelId="{9E7CEE77-E0A1-4717-A795-23C39FC031A3}" type="parTrans" cxnId="{B83D6791-35CA-44BF-B979-2196A213D8AE}">
      <dgm:prSet/>
      <dgm:spPr/>
      <dgm:t>
        <a:bodyPr/>
        <a:lstStyle/>
        <a:p>
          <a:endParaRPr lang="en-US"/>
        </a:p>
      </dgm:t>
    </dgm:pt>
    <dgm:pt modelId="{FC119F31-5B09-4417-AF66-54E9A98FF5CA}">
      <dgm:prSet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hr-HR" dirty="0"/>
            <a:t>poticanje primjera dobre prakse među općinama, gradovima i županijama</a:t>
          </a:r>
          <a:endParaRPr lang="en-US" dirty="0"/>
        </a:p>
      </dgm:t>
    </dgm:pt>
    <dgm:pt modelId="{E8D60770-06A2-4DA4-A8E7-6402B7495B92}" type="sibTrans" cxnId="{96937657-258C-4249-B2D5-0EF36263FDEB}">
      <dgm:prSet/>
      <dgm:spPr/>
      <dgm:t>
        <a:bodyPr/>
        <a:lstStyle/>
        <a:p>
          <a:endParaRPr lang="en-US"/>
        </a:p>
      </dgm:t>
    </dgm:pt>
    <dgm:pt modelId="{F7526793-E373-4AF7-AC69-AF3712D79808}" type="parTrans" cxnId="{96937657-258C-4249-B2D5-0EF36263FDEB}">
      <dgm:prSet/>
      <dgm:spPr/>
      <dgm:t>
        <a:bodyPr/>
        <a:lstStyle/>
        <a:p>
          <a:endParaRPr lang="en-US"/>
        </a:p>
      </dgm:t>
    </dgm:pt>
    <dgm:pt modelId="{DA08978C-A950-48A8-9F9C-16DB29AC1F4C}">
      <dgm:prSet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hr-HR" dirty="0"/>
            <a:t>informiranje građana o demografskim mjerama u vlastitim i drugim sredinama</a:t>
          </a:r>
          <a:endParaRPr lang="en-US" dirty="0"/>
        </a:p>
      </dgm:t>
    </dgm:pt>
    <dgm:pt modelId="{31159D2F-448B-4998-AC46-579C541D9FA5}" type="sibTrans" cxnId="{69D19976-48CA-410C-9A7B-2CF68FAFB25C}">
      <dgm:prSet/>
      <dgm:spPr/>
      <dgm:t>
        <a:bodyPr/>
        <a:lstStyle/>
        <a:p>
          <a:endParaRPr lang="en-US"/>
        </a:p>
      </dgm:t>
    </dgm:pt>
    <dgm:pt modelId="{FFE54F1C-D810-491C-AC5A-E8E030933473}" type="parTrans" cxnId="{69D19976-48CA-410C-9A7B-2CF68FAFB25C}">
      <dgm:prSet/>
      <dgm:spPr/>
      <dgm:t>
        <a:bodyPr/>
        <a:lstStyle/>
        <a:p>
          <a:endParaRPr lang="en-US"/>
        </a:p>
      </dgm:t>
    </dgm:pt>
    <dgm:pt modelId="{6006BCBC-95F5-4596-99C4-D0803DCEEA8E}" type="pres">
      <dgm:prSet presAssocID="{B6F8B842-07E3-455C-87F3-96A0A5E8F39D}" presName="Name0" presStyleCnt="0">
        <dgm:presLayoutVars>
          <dgm:dir/>
          <dgm:resizeHandles val="exact"/>
        </dgm:presLayoutVars>
      </dgm:prSet>
      <dgm:spPr/>
    </dgm:pt>
    <dgm:pt modelId="{A3063050-1BD5-4A00-B7BB-DC9338FA0C0B}" type="pres">
      <dgm:prSet presAssocID="{2776F464-1910-4F80-96EC-0F253599AE5E}" presName="parAndChTx" presStyleLbl="node1" presStyleIdx="0" presStyleCnt="2">
        <dgm:presLayoutVars>
          <dgm:bulletEnabled val="1"/>
        </dgm:presLayoutVars>
      </dgm:prSet>
      <dgm:spPr/>
    </dgm:pt>
    <dgm:pt modelId="{6FC0029F-75CD-4CE9-9B5D-939031A31140}" type="pres">
      <dgm:prSet presAssocID="{0BC70F1D-C9BF-4F22-87BE-E7CAD487E5E2}" presName="parAndChSpace" presStyleCnt="0"/>
      <dgm:spPr/>
    </dgm:pt>
    <dgm:pt modelId="{E086DBCC-2311-467F-82B4-3B6FE5624B99}" type="pres">
      <dgm:prSet presAssocID="{7697C1DA-2293-4CB7-A3F4-9DEE35544236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FDDC301E-1E80-4C1F-B059-8959246F6F82}" type="presOf" srcId="{7697C1DA-2293-4CB7-A3F4-9DEE35544236}" destId="{E086DBCC-2311-467F-82B4-3B6FE5624B99}" srcOrd="0" destOrd="0" presId="urn:microsoft.com/office/officeart/2005/8/layout/hChevron3"/>
    <dgm:cxn modelId="{71D8562A-965A-4EB1-A76A-45C74F2DAD35}" type="presOf" srcId="{B6F8B842-07E3-455C-87F3-96A0A5E8F39D}" destId="{6006BCBC-95F5-4596-99C4-D0803DCEEA8E}" srcOrd="0" destOrd="0" presId="urn:microsoft.com/office/officeart/2005/8/layout/hChevron3"/>
    <dgm:cxn modelId="{69D19976-48CA-410C-9A7B-2CF68FAFB25C}" srcId="{7697C1DA-2293-4CB7-A3F4-9DEE35544236}" destId="{DA08978C-A950-48A8-9F9C-16DB29AC1F4C}" srcOrd="0" destOrd="0" parTransId="{FFE54F1C-D810-491C-AC5A-E8E030933473}" sibTransId="{31159D2F-448B-4998-AC46-579C541D9FA5}"/>
    <dgm:cxn modelId="{96937657-258C-4249-B2D5-0EF36263FDEB}" srcId="{7697C1DA-2293-4CB7-A3F4-9DEE35544236}" destId="{FC119F31-5B09-4417-AF66-54E9A98FF5CA}" srcOrd="1" destOrd="0" parTransId="{F7526793-E373-4AF7-AC69-AF3712D79808}" sibTransId="{E8D60770-06A2-4DA4-A8E7-6402B7495B92}"/>
    <dgm:cxn modelId="{B83D6791-35CA-44BF-B979-2196A213D8AE}" srcId="{7697C1DA-2293-4CB7-A3F4-9DEE35544236}" destId="{C51FBB08-8551-474A-ADFA-4F1F5969C4D4}" srcOrd="2" destOrd="0" parTransId="{9E7CEE77-E0A1-4717-A795-23C39FC031A3}" sibTransId="{C5CDB9CC-809C-48B0-A5E8-2677FDF81272}"/>
    <dgm:cxn modelId="{110A3996-60C9-4DC8-83AB-74C753450B45}" type="presOf" srcId="{FC119F31-5B09-4417-AF66-54E9A98FF5CA}" destId="{E086DBCC-2311-467F-82B4-3B6FE5624B99}" srcOrd="0" destOrd="2" presId="urn:microsoft.com/office/officeart/2005/8/layout/hChevron3"/>
    <dgm:cxn modelId="{197C269C-A79D-4C2D-A7DB-4EB977056CA8}" srcId="{B6F8B842-07E3-455C-87F3-96A0A5E8F39D}" destId="{7697C1DA-2293-4CB7-A3F4-9DEE35544236}" srcOrd="1" destOrd="0" parTransId="{29C91E67-FA1C-4947-8C42-8A8D3A4EF385}" sibTransId="{6F65891E-2100-4890-B729-B793B95A981F}"/>
    <dgm:cxn modelId="{8B05B1A7-28FB-4A3B-A6AE-8BEB5CC81365}" type="presOf" srcId="{C51FBB08-8551-474A-ADFA-4F1F5969C4D4}" destId="{E086DBCC-2311-467F-82B4-3B6FE5624B99}" srcOrd="0" destOrd="3" presId="urn:microsoft.com/office/officeart/2005/8/layout/hChevron3"/>
    <dgm:cxn modelId="{0C7F78AC-F085-4E95-B2BD-C0ED4A19EC2A}" type="presOf" srcId="{DA08978C-A950-48A8-9F9C-16DB29AC1F4C}" destId="{E086DBCC-2311-467F-82B4-3B6FE5624B99}" srcOrd="0" destOrd="1" presId="urn:microsoft.com/office/officeart/2005/8/layout/hChevron3"/>
    <dgm:cxn modelId="{4BB2F6E6-3A9B-412D-8D25-9D54E258C5DB}" type="presOf" srcId="{2776F464-1910-4F80-96EC-0F253599AE5E}" destId="{A3063050-1BD5-4A00-B7BB-DC9338FA0C0B}" srcOrd="0" destOrd="0" presId="urn:microsoft.com/office/officeart/2005/8/layout/hChevron3"/>
    <dgm:cxn modelId="{558C76FB-D1F1-472F-AE7E-A52049D6DD80}" srcId="{B6F8B842-07E3-455C-87F3-96A0A5E8F39D}" destId="{2776F464-1910-4F80-96EC-0F253599AE5E}" srcOrd="0" destOrd="0" parTransId="{E0617DFC-249D-4053-8CD8-C24EF3F0B182}" sibTransId="{0BC70F1D-C9BF-4F22-87BE-E7CAD487E5E2}"/>
    <dgm:cxn modelId="{BB656813-B24D-4701-925C-4F0736180459}" type="presParOf" srcId="{6006BCBC-95F5-4596-99C4-D0803DCEEA8E}" destId="{A3063050-1BD5-4A00-B7BB-DC9338FA0C0B}" srcOrd="0" destOrd="0" presId="urn:microsoft.com/office/officeart/2005/8/layout/hChevron3"/>
    <dgm:cxn modelId="{6BA4A986-AABE-4D40-B697-BDD1FDEC98E9}" type="presParOf" srcId="{6006BCBC-95F5-4596-99C4-D0803DCEEA8E}" destId="{6FC0029F-75CD-4CE9-9B5D-939031A31140}" srcOrd="1" destOrd="0" presId="urn:microsoft.com/office/officeart/2005/8/layout/hChevron3"/>
    <dgm:cxn modelId="{D4AB30E0-7202-4F53-B041-78980D5AB8EC}" type="presParOf" srcId="{6006BCBC-95F5-4596-99C4-D0803DCEEA8E}" destId="{E086DBCC-2311-467F-82B4-3B6FE5624B9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0E4AA-EDBA-4FE8-A51F-8B2C0EFEFEDB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E3ACB6-2AD6-4B86-87C2-B7C06DF3C2A7}">
      <dgm:prSet custT="1"/>
      <dgm:spPr/>
      <dgm:t>
        <a:bodyPr/>
        <a:lstStyle/>
        <a:p>
          <a:r>
            <a:rPr lang="hr-HR" sz="2800" dirty="0"/>
            <a:t>pokazatelj kojim se mjere demografski događaji</a:t>
          </a:r>
          <a:endParaRPr lang="en-US" sz="2800" dirty="0"/>
        </a:p>
      </dgm:t>
    </dgm:pt>
    <dgm:pt modelId="{DA40AF78-4A5C-43BF-9835-50495C1FD077}" type="parTrans" cxnId="{FF382874-A1E3-42F9-9E43-1EE10EB22857}">
      <dgm:prSet/>
      <dgm:spPr/>
      <dgm:t>
        <a:bodyPr/>
        <a:lstStyle/>
        <a:p>
          <a:endParaRPr lang="en-US"/>
        </a:p>
      </dgm:t>
    </dgm:pt>
    <dgm:pt modelId="{23C3FB24-9425-4067-8DEF-72F76A88FEE5}" type="sibTrans" cxnId="{FF382874-A1E3-42F9-9E43-1EE10EB22857}">
      <dgm:prSet/>
      <dgm:spPr/>
      <dgm:t>
        <a:bodyPr/>
        <a:lstStyle/>
        <a:p>
          <a:endParaRPr lang="en-US"/>
        </a:p>
      </dgm:t>
    </dgm:pt>
    <dgm:pt modelId="{77A9E4BB-5583-4C09-B90E-E26EAF551A19}">
      <dgm:prSet custT="1"/>
      <dgm:spPr/>
      <dgm:t>
        <a:bodyPr/>
        <a:lstStyle/>
        <a:p>
          <a:r>
            <a:rPr lang="hr-HR" sz="2800" dirty="0"/>
            <a:t>javne politike koje imaju demografske učinke</a:t>
          </a:r>
          <a:endParaRPr lang="en-US" sz="2800" dirty="0"/>
        </a:p>
      </dgm:t>
    </dgm:pt>
    <dgm:pt modelId="{7AF0F234-9878-4072-95FE-6A8D7EC9595C}" type="parTrans" cxnId="{2FDEE977-01FF-4A37-B37D-43B88D4432CC}">
      <dgm:prSet/>
      <dgm:spPr/>
      <dgm:t>
        <a:bodyPr/>
        <a:lstStyle/>
        <a:p>
          <a:endParaRPr lang="en-US"/>
        </a:p>
      </dgm:t>
    </dgm:pt>
    <dgm:pt modelId="{D99A9739-5501-4DBB-AD46-E659E93870C6}" type="sibTrans" cxnId="{2FDEE977-01FF-4A37-B37D-43B88D4432CC}">
      <dgm:prSet/>
      <dgm:spPr/>
      <dgm:t>
        <a:bodyPr/>
        <a:lstStyle/>
        <a:p>
          <a:endParaRPr lang="en-US"/>
        </a:p>
      </dgm:t>
    </dgm:pt>
    <dgm:pt modelId="{D1016B6C-4199-4853-9D14-DB433BF95227}">
      <dgm:prSet/>
      <dgm:spPr/>
      <dgm:t>
        <a:bodyPr/>
        <a:lstStyle/>
        <a:p>
          <a:r>
            <a:rPr lang="hr-HR"/>
            <a:t>specifična akcija nekog tijela javne vlasti koja izravno ili neizravno utječe na demografske procese</a:t>
          </a:r>
          <a:endParaRPr lang="en-US"/>
        </a:p>
      </dgm:t>
    </dgm:pt>
    <dgm:pt modelId="{20E80DCE-D309-4C5A-9CAA-54009C76BD44}" type="parTrans" cxnId="{2269F736-5499-46AA-9264-D05365571E2D}">
      <dgm:prSet/>
      <dgm:spPr/>
      <dgm:t>
        <a:bodyPr/>
        <a:lstStyle/>
        <a:p>
          <a:endParaRPr lang="en-US"/>
        </a:p>
      </dgm:t>
    </dgm:pt>
    <dgm:pt modelId="{32423736-D70A-4CE1-8C6F-3933B4AC12D7}" type="sibTrans" cxnId="{2269F736-5499-46AA-9264-D05365571E2D}">
      <dgm:prSet/>
      <dgm:spPr/>
      <dgm:t>
        <a:bodyPr/>
        <a:lstStyle/>
        <a:p>
          <a:endParaRPr lang="en-US"/>
        </a:p>
      </dgm:t>
    </dgm:pt>
    <dgm:pt modelId="{48014826-E100-4300-8F3B-D728BA224920}" type="pres">
      <dgm:prSet presAssocID="{B650E4AA-EDBA-4FE8-A51F-8B2C0EFEFEDB}" presName="linear" presStyleCnt="0">
        <dgm:presLayoutVars>
          <dgm:dir/>
          <dgm:animLvl val="lvl"/>
          <dgm:resizeHandles val="exact"/>
        </dgm:presLayoutVars>
      </dgm:prSet>
      <dgm:spPr/>
    </dgm:pt>
    <dgm:pt modelId="{4B6421B8-4640-4EFB-ADBA-723DF10A4863}" type="pres">
      <dgm:prSet presAssocID="{21E3ACB6-2AD6-4B86-87C2-B7C06DF3C2A7}" presName="parentLin" presStyleCnt="0"/>
      <dgm:spPr/>
    </dgm:pt>
    <dgm:pt modelId="{DF46EB92-D723-4935-A97F-F706F069320A}" type="pres">
      <dgm:prSet presAssocID="{21E3ACB6-2AD6-4B86-87C2-B7C06DF3C2A7}" presName="parentLeftMargin" presStyleLbl="node1" presStyleIdx="0" presStyleCnt="2"/>
      <dgm:spPr/>
    </dgm:pt>
    <dgm:pt modelId="{C8627630-07CB-4C35-ACC0-C6848E1EB622}" type="pres">
      <dgm:prSet presAssocID="{21E3ACB6-2AD6-4B86-87C2-B7C06DF3C2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26F5B6-BDD4-4D9F-B08A-6FAB62E3301D}" type="pres">
      <dgm:prSet presAssocID="{21E3ACB6-2AD6-4B86-87C2-B7C06DF3C2A7}" presName="negativeSpace" presStyleCnt="0"/>
      <dgm:spPr/>
    </dgm:pt>
    <dgm:pt modelId="{9207A133-0DAB-4971-ACDB-7A56C4B1FA83}" type="pres">
      <dgm:prSet presAssocID="{21E3ACB6-2AD6-4B86-87C2-B7C06DF3C2A7}" presName="childText" presStyleLbl="conFgAcc1" presStyleIdx="0" presStyleCnt="2">
        <dgm:presLayoutVars>
          <dgm:bulletEnabled val="1"/>
        </dgm:presLayoutVars>
      </dgm:prSet>
      <dgm:spPr/>
    </dgm:pt>
    <dgm:pt modelId="{DC30778F-572B-44E6-9A44-A79507A08CEA}" type="pres">
      <dgm:prSet presAssocID="{23C3FB24-9425-4067-8DEF-72F76A88FEE5}" presName="spaceBetweenRectangles" presStyleCnt="0"/>
      <dgm:spPr/>
    </dgm:pt>
    <dgm:pt modelId="{A6BC5876-910E-4DC1-9DA5-0D0567FB3863}" type="pres">
      <dgm:prSet presAssocID="{77A9E4BB-5583-4C09-B90E-E26EAF551A19}" presName="parentLin" presStyleCnt="0"/>
      <dgm:spPr/>
    </dgm:pt>
    <dgm:pt modelId="{1286C40B-0EDB-4B7F-8A80-23DCF6357C27}" type="pres">
      <dgm:prSet presAssocID="{77A9E4BB-5583-4C09-B90E-E26EAF551A19}" presName="parentLeftMargin" presStyleLbl="node1" presStyleIdx="0" presStyleCnt="2"/>
      <dgm:spPr/>
    </dgm:pt>
    <dgm:pt modelId="{64E2AA15-EEBB-4EEE-8467-1E6EF9486EC0}" type="pres">
      <dgm:prSet presAssocID="{77A9E4BB-5583-4C09-B90E-E26EAF551A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77FD52F-6537-4DFC-BD5D-B4B5B9A310A8}" type="pres">
      <dgm:prSet presAssocID="{77A9E4BB-5583-4C09-B90E-E26EAF551A19}" presName="negativeSpace" presStyleCnt="0"/>
      <dgm:spPr/>
    </dgm:pt>
    <dgm:pt modelId="{E5384106-7395-4519-9509-B456B4CAA2EB}" type="pres">
      <dgm:prSet presAssocID="{77A9E4BB-5583-4C09-B90E-E26EAF551A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1183614-8942-4CF0-AF31-54B13C64FD50}" type="presOf" srcId="{B650E4AA-EDBA-4FE8-A51F-8B2C0EFEFEDB}" destId="{48014826-E100-4300-8F3B-D728BA224920}" srcOrd="0" destOrd="0" presId="urn:microsoft.com/office/officeart/2005/8/layout/list1"/>
    <dgm:cxn modelId="{603B5027-1E80-42A0-A053-9E83274E0300}" type="presOf" srcId="{77A9E4BB-5583-4C09-B90E-E26EAF551A19}" destId="{64E2AA15-EEBB-4EEE-8467-1E6EF9486EC0}" srcOrd="1" destOrd="0" presId="urn:microsoft.com/office/officeart/2005/8/layout/list1"/>
    <dgm:cxn modelId="{2269F736-5499-46AA-9264-D05365571E2D}" srcId="{77A9E4BB-5583-4C09-B90E-E26EAF551A19}" destId="{D1016B6C-4199-4853-9D14-DB433BF95227}" srcOrd="0" destOrd="0" parTransId="{20E80DCE-D309-4C5A-9CAA-54009C76BD44}" sibTransId="{32423736-D70A-4CE1-8C6F-3933B4AC12D7}"/>
    <dgm:cxn modelId="{7718F06E-E919-4521-9A3F-42AF750BE157}" type="presOf" srcId="{21E3ACB6-2AD6-4B86-87C2-B7C06DF3C2A7}" destId="{C8627630-07CB-4C35-ACC0-C6848E1EB622}" srcOrd="1" destOrd="0" presId="urn:microsoft.com/office/officeart/2005/8/layout/list1"/>
    <dgm:cxn modelId="{FF382874-A1E3-42F9-9E43-1EE10EB22857}" srcId="{B650E4AA-EDBA-4FE8-A51F-8B2C0EFEFEDB}" destId="{21E3ACB6-2AD6-4B86-87C2-B7C06DF3C2A7}" srcOrd="0" destOrd="0" parTransId="{DA40AF78-4A5C-43BF-9835-50495C1FD077}" sibTransId="{23C3FB24-9425-4067-8DEF-72F76A88FEE5}"/>
    <dgm:cxn modelId="{2FDEE977-01FF-4A37-B37D-43B88D4432CC}" srcId="{B650E4AA-EDBA-4FE8-A51F-8B2C0EFEFEDB}" destId="{77A9E4BB-5583-4C09-B90E-E26EAF551A19}" srcOrd="1" destOrd="0" parTransId="{7AF0F234-9878-4072-95FE-6A8D7EC9595C}" sibTransId="{D99A9739-5501-4DBB-AD46-E659E93870C6}"/>
    <dgm:cxn modelId="{1359E6AE-4393-47B9-9868-14A6BDD2CFF1}" type="presOf" srcId="{21E3ACB6-2AD6-4B86-87C2-B7C06DF3C2A7}" destId="{DF46EB92-D723-4935-A97F-F706F069320A}" srcOrd="0" destOrd="0" presId="urn:microsoft.com/office/officeart/2005/8/layout/list1"/>
    <dgm:cxn modelId="{0B4B6DCE-F621-453D-8596-B8559B4CA3F5}" type="presOf" srcId="{77A9E4BB-5583-4C09-B90E-E26EAF551A19}" destId="{1286C40B-0EDB-4B7F-8A80-23DCF6357C27}" srcOrd="0" destOrd="0" presId="urn:microsoft.com/office/officeart/2005/8/layout/list1"/>
    <dgm:cxn modelId="{4BB6AFDD-8C06-40E0-B738-62135A7861CB}" type="presOf" srcId="{D1016B6C-4199-4853-9D14-DB433BF95227}" destId="{E5384106-7395-4519-9509-B456B4CAA2EB}" srcOrd="0" destOrd="0" presId="urn:microsoft.com/office/officeart/2005/8/layout/list1"/>
    <dgm:cxn modelId="{09207B2F-3117-4B89-9174-87CB6FAA2AE5}" type="presParOf" srcId="{48014826-E100-4300-8F3B-D728BA224920}" destId="{4B6421B8-4640-4EFB-ADBA-723DF10A4863}" srcOrd="0" destOrd="0" presId="urn:microsoft.com/office/officeart/2005/8/layout/list1"/>
    <dgm:cxn modelId="{3DC0D64A-A282-497B-AEE9-DBA0254F972B}" type="presParOf" srcId="{4B6421B8-4640-4EFB-ADBA-723DF10A4863}" destId="{DF46EB92-D723-4935-A97F-F706F069320A}" srcOrd="0" destOrd="0" presId="urn:microsoft.com/office/officeart/2005/8/layout/list1"/>
    <dgm:cxn modelId="{9C8074D5-93E7-457D-8A0E-7EAD3674DB40}" type="presParOf" srcId="{4B6421B8-4640-4EFB-ADBA-723DF10A4863}" destId="{C8627630-07CB-4C35-ACC0-C6848E1EB622}" srcOrd="1" destOrd="0" presId="urn:microsoft.com/office/officeart/2005/8/layout/list1"/>
    <dgm:cxn modelId="{648F5056-C6C7-45A9-A68D-AE2465AD4FB3}" type="presParOf" srcId="{48014826-E100-4300-8F3B-D728BA224920}" destId="{DF26F5B6-BDD4-4D9F-B08A-6FAB62E3301D}" srcOrd="1" destOrd="0" presId="urn:microsoft.com/office/officeart/2005/8/layout/list1"/>
    <dgm:cxn modelId="{0A261365-C059-44A3-8216-CDF2E9EA1D97}" type="presParOf" srcId="{48014826-E100-4300-8F3B-D728BA224920}" destId="{9207A133-0DAB-4971-ACDB-7A56C4B1FA83}" srcOrd="2" destOrd="0" presId="urn:microsoft.com/office/officeart/2005/8/layout/list1"/>
    <dgm:cxn modelId="{30137C3F-250A-4EE7-9772-77B1576540AD}" type="presParOf" srcId="{48014826-E100-4300-8F3B-D728BA224920}" destId="{DC30778F-572B-44E6-9A44-A79507A08CEA}" srcOrd="3" destOrd="0" presId="urn:microsoft.com/office/officeart/2005/8/layout/list1"/>
    <dgm:cxn modelId="{1DC7FB0C-A8A3-40A3-93DB-1013E0AEDC4B}" type="presParOf" srcId="{48014826-E100-4300-8F3B-D728BA224920}" destId="{A6BC5876-910E-4DC1-9DA5-0D0567FB3863}" srcOrd="4" destOrd="0" presId="urn:microsoft.com/office/officeart/2005/8/layout/list1"/>
    <dgm:cxn modelId="{EF301C99-6BF9-46EE-8B11-191430D01F12}" type="presParOf" srcId="{A6BC5876-910E-4DC1-9DA5-0D0567FB3863}" destId="{1286C40B-0EDB-4B7F-8A80-23DCF6357C27}" srcOrd="0" destOrd="0" presId="urn:microsoft.com/office/officeart/2005/8/layout/list1"/>
    <dgm:cxn modelId="{71F7C7BD-7003-416B-AF7B-5BFD47E688F5}" type="presParOf" srcId="{A6BC5876-910E-4DC1-9DA5-0D0567FB3863}" destId="{64E2AA15-EEBB-4EEE-8467-1E6EF9486EC0}" srcOrd="1" destOrd="0" presId="urn:microsoft.com/office/officeart/2005/8/layout/list1"/>
    <dgm:cxn modelId="{95335EE9-C77C-48E9-8FDB-731AF83A8F48}" type="presParOf" srcId="{48014826-E100-4300-8F3B-D728BA224920}" destId="{177FD52F-6537-4DFC-BD5D-B4B5B9A310A8}" srcOrd="5" destOrd="0" presId="urn:microsoft.com/office/officeart/2005/8/layout/list1"/>
    <dgm:cxn modelId="{9A6FD48B-B9B0-4996-99CC-40668C15D475}" type="presParOf" srcId="{48014826-E100-4300-8F3B-D728BA224920}" destId="{E5384106-7395-4519-9509-B456B4CAA2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4DC6A-7738-4CA6-8BC2-5A1698A23AE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B78EFC-1A43-4E43-8771-FFC3FBABBDC2}">
      <dgm:prSet/>
      <dgm:spPr/>
      <dgm:t>
        <a:bodyPr/>
        <a:lstStyle/>
        <a:p>
          <a:r>
            <a:rPr lang="hr-HR" dirty="0"/>
            <a:t>Google </a:t>
          </a:r>
          <a:r>
            <a:rPr lang="hr-HR" dirty="0" err="1"/>
            <a:t>Forms</a:t>
          </a:r>
          <a:r>
            <a:rPr lang="hr-HR" dirty="0"/>
            <a:t> upitnik</a:t>
          </a:r>
          <a:endParaRPr lang="en-US" dirty="0"/>
        </a:p>
      </dgm:t>
    </dgm:pt>
    <dgm:pt modelId="{E4077D68-6092-4683-9CA3-EF805EB09D4B}" type="parTrans" cxnId="{4BB3E34A-CCE7-4514-AEC8-8066A4C4D23D}">
      <dgm:prSet/>
      <dgm:spPr/>
      <dgm:t>
        <a:bodyPr/>
        <a:lstStyle/>
        <a:p>
          <a:endParaRPr lang="en-US"/>
        </a:p>
      </dgm:t>
    </dgm:pt>
    <dgm:pt modelId="{065D0E2D-4901-42EE-9CE6-5D7F83AAAB8A}" type="sibTrans" cxnId="{4BB3E34A-CCE7-4514-AEC8-8066A4C4D23D}">
      <dgm:prSet/>
      <dgm:spPr/>
      <dgm:t>
        <a:bodyPr/>
        <a:lstStyle/>
        <a:p>
          <a:endParaRPr lang="en-US"/>
        </a:p>
      </dgm:t>
    </dgm:pt>
    <dgm:pt modelId="{D3E69049-B26F-4209-A9D8-D535DEEFD901}">
      <dgm:prSet custT="1"/>
      <dgm:spPr/>
      <dgm:t>
        <a:bodyPr/>
        <a:lstStyle/>
        <a:p>
          <a:r>
            <a:rPr lang="hr-HR" sz="1600" dirty="0"/>
            <a:t>primarni izvor podataka</a:t>
          </a:r>
          <a:endParaRPr lang="en-US" sz="1600" dirty="0"/>
        </a:p>
      </dgm:t>
    </dgm:pt>
    <dgm:pt modelId="{CC387D64-0B59-4EE0-86F3-99A76105E0E1}" type="parTrans" cxnId="{CC1F11B3-79EA-45DA-822B-70B258DCC306}">
      <dgm:prSet/>
      <dgm:spPr/>
      <dgm:t>
        <a:bodyPr/>
        <a:lstStyle/>
        <a:p>
          <a:endParaRPr lang="en-US"/>
        </a:p>
      </dgm:t>
    </dgm:pt>
    <dgm:pt modelId="{7006F138-4A78-4209-8EC2-CDD9892F2B92}" type="sibTrans" cxnId="{CC1F11B3-79EA-45DA-822B-70B258DCC306}">
      <dgm:prSet/>
      <dgm:spPr/>
      <dgm:t>
        <a:bodyPr/>
        <a:lstStyle/>
        <a:p>
          <a:endParaRPr lang="en-US"/>
        </a:p>
      </dgm:t>
    </dgm:pt>
    <dgm:pt modelId="{9E8FE578-E440-44B7-81B2-A9DF2000E6F8}">
      <dgm:prSet/>
      <dgm:spPr/>
      <dgm:t>
        <a:bodyPr/>
        <a:lstStyle/>
        <a:p>
          <a:r>
            <a:rPr lang="hr-HR"/>
            <a:t>metoda ankete</a:t>
          </a:r>
          <a:endParaRPr lang="en-US"/>
        </a:p>
      </dgm:t>
    </dgm:pt>
    <dgm:pt modelId="{4A821DA5-2AB9-4008-957B-F60833D67B8E}" type="parTrans" cxnId="{210CCE72-9A44-458B-B794-50D75FBD6593}">
      <dgm:prSet/>
      <dgm:spPr/>
      <dgm:t>
        <a:bodyPr/>
        <a:lstStyle/>
        <a:p>
          <a:endParaRPr lang="en-US"/>
        </a:p>
      </dgm:t>
    </dgm:pt>
    <dgm:pt modelId="{334EA94E-D767-4910-9CEC-6C1EF65B9E7A}" type="sibTrans" cxnId="{210CCE72-9A44-458B-B794-50D75FBD6593}">
      <dgm:prSet/>
      <dgm:spPr/>
      <dgm:t>
        <a:bodyPr/>
        <a:lstStyle/>
        <a:p>
          <a:endParaRPr lang="en-US"/>
        </a:p>
      </dgm:t>
    </dgm:pt>
    <dgm:pt modelId="{A149A533-F60D-48EF-83CE-F9B17509CD77}">
      <dgm:prSet custT="1"/>
      <dgm:spPr/>
      <dgm:t>
        <a:bodyPr/>
        <a:lstStyle/>
        <a:p>
          <a:r>
            <a:rPr lang="hr-HR" sz="1600" dirty="0"/>
            <a:t>namjerni uzorak </a:t>
          </a:r>
          <a:r>
            <a:rPr lang="hr-HR" sz="1600" dirty="0">
              <a:sym typeface="Wingdings" panose="05000000000000000000" pitchFamily="2" charset="2"/>
            </a:rPr>
            <a:t></a:t>
          </a:r>
          <a:r>
            <a:rPr lang="hr-HR" sz="1600" dirty="0"/>
            <a:t> JLP(R)S</a:t>
          </a:r>
          <a:endParaRPr lang="en-US" sz="1600" dirty="0"/>
        </a:p>
      </dgm:t>
    </dgm:pt>
    <dgm:pt modelId="{B9744659-F216-4AA6-998C-DCA118704BCD}" type="parTrans" cxnId="{8DBAD0D0-7D64-4FEA-BB1A-6354C0899563}">
      <dgm:prSet/>
      <dgm:spPr/>
      <dgm:t>
        <a:bodyPr/>
        <a:lstStyle/>
        <a:p>
          <a:endParaRPr lang="en-US"/>
        </a:p>
      </dgm:t>
    </dgm:pt>
    <dgm:pt modelId="{14AF212F-D9F8-49DD-AB98-E817672E9FB0}" type="sibTrans" cxnId="{8DBAD0D0-7D64-4FEA-BB1A-6354C0899563}">
      <dgm:prSet/>
      <dgm:spPr/>
      <dgm:t>
        <a:bodyPr/>
        <a:lstStyle/>
        <a:p>
          <a:endParaRPr lang="en-US"/>
        </a:p>
      </dgm:t>
    </dgm:pt>
    <dgm:pt modelId="{584D5768-717F-4732-817A-629C0AA6E6FB}">
      <dgm:prSet/>
      <dgm:spPr/>
      <dgm:t>
        <a:bodyPr/>
        <a:lstStyle/>
        <a:p>
          <a:r>
            <a:rPr lang="hr-HR" dirty="0"/>
            <a:t>odličan odaziv JLP(R)S </a:t>
          </a:r>
          <a:r>
            <a:rPr lang="hr-HR" dirty="0">
              <a:sym typeface="Wingdings" panose="05000000000000000000" pitchFamily="2" charset="2"/>
            </a:rPr>
            <a:t></a:t>
          </a:r>
          <a:r>
            <a:rPr lang="hr-HR" dirty="0"/>
            <a:t> samo </a:t>
          </a:r>
          <a:r>
            <a:rPr lang="hr-HR"/>
            <a:t>6 općina </a:t>
          </a:r>
          <a:r>
            <a:rPr lang="hr-HR" dirty="0"/>
            <a:t>nije ispunilo anketni upitnik</a:t>
          </a:r>
          <a:endParaRPr lang="en-US" dirty="0"/>
        </a:p>
      </dgm:t>
    </dgm:pt>
    <dgm:pt modelId="{4C313BF3-01F4-4BA9-936A-4CA1DBF05F73}" type="parTrans" cxnId="{66E3C46D-2712-42FB-8000-C6377614A9FF}">
      <dgm:prSet/>
      <dgm:spPr/>
      <dgm:t>
        <a:bodyPr/>
        <a:lstStyle/>
        <a:p>
          <a:endParaRPr lang="en-US"/>
        </a:p>
      </dgm:t>
    </dgm:pt>
    <dgm:pt modelId="{22EC6580-E56C-4F05-A6CD-35DCCD0A04C1}" type="sibTrans" cxnId="{66E3C46D-2712-42FB-8000-C6377614A9FF}">
      <dgm:prSet/>
      <dgm:spPr/>
      <dgm:t>
        <a:bodyPr/>
        <a:lstStyle/>
        <a:p>
          <a:endParaRPr lang="en-US"/>
        </a:p>
      </dgm:t>
    </dgm:pt>
    <dgm:pt modelId="{624DD520-C754-4F9C-8774-1F6E2F876ED6}">
      <dgm:prSet/>
      <dgm:spPr/>
      <dgm:t>
        <a:bodyPr/>
        <a:lstStyle/>
        <a:p>
          <a:r>
            <a:rPr lang="hr-HR"/>
            <a:t>127 gradova</a:t>
          </a:r>
          <a:endParaRPr lang="en-US"/>
        </a:p>
      </dgm:t>
    </dgm:pt>
    <dgm:pt modelId="{0D419298-8DD6-4716-9F23-B1706AA26E42}" type="parTrans" cxnId="{696AF3BD-070A-4FA1-B677-247EE9E99607}">
      <dgm:prSet/>
      <dgm:spPr/>
      <dgm:t>
        <a:bodyPr/>
        <a:lstStyle/>
        <a:p>
          <a:endParaRPr lang="en-US"/>
        </a:p>
      </dgm:t>
    </dgm:pt>
    <dgm:pt modelId="{D260CFD8-4BC4-4B7D-A0C5-D3ECBF404219}" type="sibTrans" cxnId="{696AF3BD-070A-4FA1-B677-247EE9E99607}">
      <dgm:prSet/>
      <dgm:spPr/>
      <dgm:t>
        <a:bodyPr/>
        <a:lstStyle/>
        <a:p>
          <a:endParaRPr lang="en-US"/>
        </a:p>
      </dgm:t>
    </dgm:pt>
    <dgm:pt modelId="{0ECD5A4A-804E-4260-95E0-F06A3F70A227}">
      <dgm:prSet/>
      <dgm:spPr/>
      <dgm:t>
        <a:bodyPr/>
        <a:lstStyle/>
        <a:p>
          <a:r>
            <a:rPr lang="hr-HR" dirty="0"/>
            <a:t>422 općine</a:t>
          </a:r>
          <a:endParaRPr lang="en-US" dirty="0"/>
        </a:p>
      </dgm:t>
    </dgm:pt>
    <dgm:pt modelId="{A274590B-C77C-4FCD-B8DF-E65603254CDD}" type="parTrans" cxnId="{AA317894-8743-430B-A768-65235945D0F1}">
      <dgm:prSet/>
      <dgm:spPr/>
      <dgm:t>
        <a:bodyPr/>
        <a:lstStyle/>
        <a:p>
          <a:endParaRPr lang="en-US"/>
        </a:p>
      </dgm:t>
    </dgm:pt>
    <dgm:pt modelId="{4ACB1D04-CE29-4C28-8642-A5EFCC0F4292}" type="sibTrans" cxnId="{AA317894-8743-430B-A768-65235945D0F1}">
      <dgm:prSet/>
      <dgm:spPr/>
      <dgm:t>
        <a:bodyPr/>
        <a:lstStyle/>
        <a:p>
          <a:endParaRPr lang="en-US"/>
        </a:p>
      </dgm:t>
    </dgm:pt>
    <dgm:pt modelId="{C6ADE21E-2FCC-4E78-938B-C48EA9E745CE}">
      <dgm:prSet/>
      <dgm:spPr/>
      <dgm:t>
        <a:bodyPr/>
        <a:lstStyle/>
        <a:p>
          <a:r>
            <a:rPr lang="hr-HR" dirty="0"/>
            <a:t>20 županija</a:t>
          </a:r>
          <a:endParaRPr lang="en-US" dirty="0"/>
        </a:p>
      </dgm:t>
    </dgm:pt>
    <dgm:pt modelId="{329D25A8-38A3-4F10-A3F4-670C89C01CF5}" type="parTrans" cxnId="{60479568-A251-44B6-93D2-32917E0E24C1}">
      <dgm:prSet/>
      <dgm:spPr/>
      <dgm:t>
        <a:bodyPr/>
        <a:lstStyle/>
        <a:p>
          <a:endParaRPr lang="en-US"/>
        </a:p>
      </dgm:t>
    </dgm:pt>
    <dgm:pt modelId="{33331C9B-DBF1-4247-A866-37AD57CE2953}" type="sibTrans" cxnId="{60479568-A251-44B6-93D2-32917E0E24C1}">
      <dgm:prSet/>
      <dgm:spPr/>
      <dgm:t>
        <a:bodyPr/>
        <a:lstStyle/>
        <a:p>
          <a:endParaRPr lang="en-US"/>
        </a:p>
      </dgm:t>
    </dgm:pt>
    <dgm:pt modelId="{EB9E4143-4C83-4E2E-8E79-7D97C722FB2F}">
      <dgm:prSet/>
      <dgm:spPr/>
      <dgm:t>
        <a:bodyPr/>
        <a:lstStyle/>
        <a:p>
          <a:r>
            <a:rPr lang="hr-HR"/>
            <a:t>Grad Zagreb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status grada i županije</a:t>
          </a:r>
          <a:endParaRPr lang="en-US"/>
        </a:p>
      </dgm:t>
    </dgm:pt>
    <dgm:pt modelId="{B2CCB543-183A-4E1C-8B07-5F07B4E064C2}" type="parTrans" cxnId="{BEBFD5D5-AD97-47E1-987E-BB5BB3796661}">
      <dgm:prSet/>
      <dgm:spPr/>
      <dgm:t>
        <a:bodyPr/>
        <a:lstStyle/>
        <a:p>
          <a:endParaRPr lang="en-US"/>
        </a:p>
      </dgm:t>
    </dgm:pt>
    <dgm:pt modelId="{46C8FC87-7142-4D67-8CA5-533B5501D39B}" type="sibTrans" cxnId="{BEBFD5D5-AD97-47E1-987E-BB5BB3796661}">
      <dgm:prSet/>
      <dgm:spPr/>
      <dgm:t>
        <a:bodyPr/>
        <a:lstStyle/>
        <a:p>
          <a:endParaRPr lang="en-US"/>
        </a:p>
      </dgm:t>
    </dgm:pt>
    <dgm:pt modelId="{75F491BC-DB48-4B9B-A824-C513B6A28075}" type="pres">
      <dgm:prSet presAssocID="{F0B4DC6A-7738-4CA6-8BC2-5A1698A23AEB}" presName="Name0" presStyleCnt="0">
        <dgm:presLayoutVars>
          <dgm:dir/>
          <dgm:animLvl val="lvl"/>
          <dgm:resizeHandles val="exact"/>
        </dgm:presLayoutVars>
      </dgm:prSet>
      <dgm:spPr/>
    </dgm:pt>
    <dgm:pt modelId="{EC30376B-7434-421C-B002-EFC69F7AF084}" type="pres">
      <dgm:prSet presAssocID="{2AB78EFC-1A43-4E43-8771-FFC3FBABBDC2}" presName="linNode" presStyleCnt="0"/>
      <dgm:spPr/>
    </dgm:pt>
    <dgm:pt modelId="{328EE00D-AC9A-4CF9-B33E-4F35BAF07827}" type="pres">
      <dgm:prSet presAssocID="{2AB78EFC-1A43-4E43-8771-FFC3FBABBD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00BFE3A-A639-4652-9A0D-1797F80F160E}" type="pres">
      <dgm:prSet presAssocID="{2AB78EFC-1A43-4E43-8771-FFC3FBABBDC2}" presName="descendantText" presStyleLbl="alignAccFollowNode1" presStyleIdx="0" presStyleCnt="3">
        <dgm:presLayoutVars>
          <dgm:bulletEnabled val="1"/>
        </dgm:presLayoutVars>
      </dgm:prSet>
      <dgm:spPr/>
    </dgm:pt>
    <dgm:pt modelId="{6FFFB0C2-D875-46E0-8C45-8A1E770AB681}" type="pres">
      <dgm:prSet presAssocID="{065D0E2D-4901-42EE-9CE6-5D7F83AAAB8A}" presName="sp" presStyleCnt="0"/>
      <dgm:spPr/>
    </dgm:pt>
    <dgm:pt modelId="{AC2ADF2B-36D6-47A3-B0CA-E819D996818B}" type="pres">
      <dgm:prSet presAssocID="{9E8FE578-E440-44B7-81B2-A9DF2000E6F8}" presName="linNode" presStyleCnt="0"/>
      <dgm:spPr/>
    </dgm:pt>
    <dgm:pt modelId="{2B619B55-9BF3-46C1-8764-A2CE1CBC05DA}" type="pres">
      <dgm:prSet presAssocID="{9E8FE578-E440-44B7-81B2-A9DF2000E6F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7C10C10-3903-43A2-97F2-D0947C798B9A}" type="pres">
      <dgm:prSet presAssocID="{9E8FE578-E440-44B7-81B2-A9DF2000E6F8}" presName="descendantText" presStyleLbl="alignAccFollowNode1" presStyleIdx="1" presStyleCnt="3">
        <dgm:presLayoutVars>
          <dgm:bulletEnabled val="1"/>
        </dgm:presLayoutVars>
      </dgm:prSet>
      <dgm:spPr/>
    </dgm:pt>
    <dgm:pt modelId="{C78F2307-5A3E-4B99-8E67-D6340FBF2366}" type="pres">
      <dgm:prSet presAssocID="{334EA94E-D767-4910-9CEC-6C1EF65B9E7A}" presName="sp" presStyleCnt="0"/>
      <dgm:spPr/>
    </dgm:pt>
    <dgm:pt modelId="{F2CB6C6D-CE8F-4F14-9114-25E3CF42178B}" type="pres">
      <dgm:prSet presAssocID="{584D5768-717F-4732-817A-629C0AA6E6FB}" presName="linNode" presStyleCnt="0"/>
      <dgm:spPr/>
    </dgm:pt>
    <dgm:pt modelId="{C8DCCC27-5A52-4E4C-97A9-1DC9DDFF6773}" type="pres">
      <dgm:prSet presAssocID="{584D5768-717F-4732-817A-629C0AA6E6F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DB5C58D-C83F-4F58-BB69-A9689B7E9517}" type="pres">
      <dgm:prSet presAssocID="{584D5768-717F-4732-817A-629C0AA6E6F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C92DB03-6223-4DD3-A02E-3B29670461F5}" type="presOf" srcId="{A149A533-F60D-48EF-83CE-F9B17509CD77}" destId="{C7C10C10-3903-43A2-97F2-D0947C798B9A}" srcOrd="0" destOrd="0" presId="urn:microsoft.com/office/officeart/2005/8/layout/vList5"/>
    <dgm:cxn modelId="{D6A27E18-E71E-4A5D-AF32-772702463F91}" type="presOf" srcId="{584D5768-717F-4732-817A-629C0AA6E6FB}" destId="{C8DCCC27-5A52-4E4C-97A9-1DC9DDFF6773}" srcOrd="0" destOrd="0" presId="urn:microsoft.com/office/officeart/2005/8/layout/vList5"/>
    <dgm:cxn modelId="{B12FCF2A-305D-4BF8-BC8B-0488617A123A}" type="presOf" srcId="{EB9E4143-4C83-4E2E-8E79-7D97C722FB2F}" destId="{2DB5C58D-C83F-4F58-BB69-A9689B7E9517}" srcOrd="0" destOrd="3" presId="urn:microsoft.com/office/officeart/2005/8/layout/vList5"/>
    <dgm:cxn modelId="{D4F64039-E2B4-4E65-93CF-954FF70DFE05}" type="presOf" srcId="{624DD520-C754-4F9C-8774-1F6E2F876ED6}" destId="{2DB5C58D-C83F-4F58-BB69-A9689B7E9517}" srcOrd="0" destOrd="0" presId="urn:microsoft.com/office/officeart/2005/8/layout/vList5"/>
    <dgm:cxn modelId="{60479568-A251-44B6-93D2-32917E0E24C1}" srcId="{584D5768-717F-4732-817A-629C0AA6E6FB}" destId="{C6ADE21E-2FCC-4E78-938B-C48EA9E745CE}" srcOrd="2" destOrd="0" parTransId="{329D25A8-38A3-4F10-A3F4-670C89C01CF5}" sibTransId="{33331C9B-DBF1-4247-A866-37AD57CE2953}"/>
    <dgm:cxn modelId="{4BB3E34A-CCE7-4514-AEC8-8066A4C4D23D}" srcId="{F0B4DC6A-7738-4CA6-8BC2-5A1698A23AEB}" destId="{2AB78EFC-1A43-4E43-8771-FFC3FBABBDC2}" srcOrd="0" destOrd="0" parTransId="{E4077D68-6092-4683-9CA3-EF805EB09D4B}" sibTransId="{065D0E2D-4901-42EE-9CE6-5D7F83AAAB8A}"/>
    <dgm:cxn modelId="{466C274B-7124-4064-A7E0-E885E0B05534}" type="presOf" srcId="{D3E69049-B26F-4209-A9D8-D535DEEFD901}" destId="{800BFE3A-A639-4652-9A0D-1797F80F160E}" srcOrd="0" destOrd="0" presId="urn:microsoft.com/office/officeart/2005/8/layout/vList5"/>
    <dgm:cxn modelId="{D5265B4B-1511-4EAD-B13A-D5342E15459E}" type="presOf" srcId="{0ECD5A4A-804E-4260-95E0-F06A3F70A227}" destId="{2DB5C58D-C83F-4F58-BB69-A9689B7E9517}" srcOrd="0" destOrd="1" presId="urn:microsoft.com/office/officeart/2005/8/layout/vList5"/>
    <dgm:cxn modelId="{66E3C46D-2712-42FB-8000-C6377614A9FF}" srcId="{F0B4DC6A-7738-4CA6-8BC2-5A1698A23AEB}" destId="{584D5768-717F-4732-817A-629C0AA6E6FB}" srcOrd="2" destOrd="0" parTransId="{4C313BF3-01F4-4BA9-936A-4CA1DBF05F73}" sibTransId="{22EC6580-E56C-4F05-A6CD-35DCCD0A04C1}"/>
    <dgm:cxn modelId="{210CCE72-9A44-458B-B794-50D75FBD6593}" srcId="{F0B4DC6A-7738-4CA6-8BC2-5A1698A23AEB}" destId="{9E8FE578-E440-44B7-81B2-A9DF2000E6F8}" srcOrd="1" destOrd="0" parTransId="{4A821DA5-2AB9-4008-957B-F60833D67B8E}" sibTransId="{334EA94E-D767-4910-9CEC-6C1EF65B9E7A}"/>
    <dgm:cxn modelId="{AFC24E87-504B-421B-B566-9D1151B58BF6}" type="presOf" srcId="{C6ADE21E-2FCC-4E78-938B-C48EA9E745CE}" destId="{2DB5C58D-C83F-4F58-BB69-A9689B7E9517}" srcOrd="0" destOrd="2" presId="urn:microsoft.com/office/officeart/2005/8/layout/vList5"/>
    <dgm:cxn modelId="{3E95548B-3911-4166-AE58-1B7DA6A8813E}" type="presOf" srcId="{F0B4DC6A-7738-4CA6-8BC2-5A1698A23AEB}" destId="{75F491BC-DB48-4B9B-A824-C513B6A28075}" srcOrd="0" destOrd="0" presId="urn:microsoft.com/office/officeart/2005/8/layout/vList5"/>
    <dgm:cxn modelId="{AA317894-8743-430B-A768-65235945D0F1}" srcId="{584D5768-717F-4732-817A-629C0AA6E6FB}" destId="{0ECD5A4A-804E-4260-95E0-F06A3F70A227}" srcOrd="1" destOrd="0" parTransId="{A274590B-C77C-4FCD-B8DF-E65603254CDD}" sibTransId="{4ACB1D04-CE29-4C28-8642-A5EFCC0F4292}"/>
    <dgm:cxn modelId="{3FD4159F-5BC9-4F7D-9635-EED03DDC5C9C}" type="presOf" srcId="{9E8FE578-E440-44B7-81B2-A9DF2000E6F8}" destId="{2B619B55-9BF3-46C1-8764-A2CE1CBC05DA}" srcOrd="0" destOrd="0" presId="urn:microsoft.com/office/officeart/2005/8/layout/vList5"/>
    <dgm:cxn modelId="{CC1F11B3-79EA-45DA-822B-70B258DCC306}" srcId="{2AB78EFC-1A43-4E43-8771-FFC3FBABBDC2}" destId="{D3E69049-B26F-4209-A9D8-D535DEEFD901}" srcOrd="0" destOrd="0" parTransId="{CC387D64-0B59-4EE0-86F3-99A76105E0E1}" sibTransId="{7006F138-4A78-4209-8EC2-CDD9892F2B92}"/>
    <dgm:cxn modelId="{04678CBB-6D02-4E18-9E12-F0A16B87A1F7}" type="presOf" srcId="{2AB78EFC-1A43-4E43-8771-FFC3FBABBDC2}" destId="{328EE00D-AC9A-4CF9-B33E-4F35BAF07827}" srcOrd="0" destOrd="0" presId="urn:microsoft.com/office/officeart/2005/8/layout/vList5"/>
    <dgm:cxn modelId="{696AF3BD-070A-4FA1-B677-247EE9E99607}" srcId="{584D5768-717F-4732-817A-629C0AA6E6FB}" destId="{624DD520-C754-4F9C-8774-1F6E2F876ED6}" srcOrd="0" destOrd="0" parTransId="{0D419298-8DD6-4716-9F23-B1706AA26E42}" sibTransId="{D260CFD8-4BC4-4B7D-A0C5-D3ECBF404219}"/>
    <dgm:cxn modelId="{8DBAD0D0-7D64-4FEA-BB1A-6354C0899563}" srcId="{9E8FE578-E440-44B7-81B2-A9DF2000E6F8}" destId="{A149A533-F60D-48EF-83CE-F9B17509CD77}" srcOrd="0" destOrd="0" parTransId="{B9744659-F216-4AA6-998C-DCA118704BCD}" sibTransId="{14AF212F-D9F8-49DD-AB98-E817672E9FB0}"/>
    <dgm:cxn modelId="{BEBFD5D5-AD97-47E1-987E-BB5BB3796661}" srcId="{584D5768-717F-4732-817A-629C0AA6E6FB}" destId="{EB9E4143-4C83-4E2E-8E79-7D97C722FB2F}" srcOrd="3" destOrd="0" parTransId="{B2CCB543-183A-4E1C-8B07-5F07B4E064C2}" sibTransId="{46C8FC87-7142-4D67-8CA5-533B5501D39B}"/>
    <dgm:cxn modelId="{A8C303C5-75C7-49E8-BAF3-CDEAB20DFA54}" type="presParOf" srcId="{75F491BC-DB48-4B9B-A824-C513B6A28075}" destId="{EC30376B-7434-421C-B002-EFC69F7AF084}" srcOrd="0" destOrd="0" presId="urn:microsoft.com/office/officeart/2005/8/layout/vList5"/>
    <dgm:cxn modelId="{DA4C57D9-C71A-4398-B0DB-8E2C1D44C0E4}" type="presParOf" srcId="{EC30376B-7434-421C-B002-EFC69F7AF084}" destId="{328EE00D-AC9A-4CF9-B33E-4F35BAF07827}" srcOrd="0" destOrd="0" presId="urn:microsoft.com/office/officeart/2005/8/layout/vList5"/>
    <dgm:cxn modelId="{24A9DEC2-9B42-4809-9BB1-A9F239AFC103}" type="presParOf" srcId="{EC30376B-7434-421C-B002-EFC69F7AF084}" destId="{800BFE3A-A639-4652-9A0D-1797F80F160E}" srcOrd="1" destOrd="0" presId="urn:microsoft.com/office/officeart/2005/8/layout/vList5"/>
    <dgm:cxn modelId="{C8566CF5-62AF-4CCF-B81D-B64A72A60C4F}" type="presParOf" srcId="{75F491BC-DB48-4B9B-A824-C513B6A28075}" destId="{6FFFB0C2-D875-46E0-8C45-8A1E770AB681}" srcOrd="1" destOrd="0" presId="urn:microsoft.com/office/officeart/2005/8/layout/vList5"/>
    <dgm:cxn modelId="{916DDFEA-F97A-45B6-9AA7-B0BD8A16DF9D}" type="presParOf" srcId="{75F491BC-DB48-4B9B-A824-C513B6A28075}" destId="{AC2ADF2B-36D6-47A3-B0CA-E819D996818B}" srcOrd="2" destOrd="0" presId="urn:microsoft.com/office/officeart/2005/8/layout/vList5"/>
    <dgm:cxn modelId="{C8630BFD-CAE6-44E5-AA1C-D259209C1AD3}" type="presParOf" srcId="{AC2ADF2B-36D6-47A3-B0CA-E819D996818B}" destId="{2B619B55-9BF3-46C1-8764-A2CE1CBC05DA}" srcOrd="0" destOrd="0" presId="urn:microsoft.com/office/officeart/2005/8/layout/vList5"/>
    <dgm:cxn modelId="{A33983BB-DD58-435B-A2D8-B119FD68D052}" type="presParOf" srcId="{AC2ADF2B-36D6-47A3-B0CA-E819D996818B}" destId="{C7C10C10-3903-43A2-97F2-D0947C798B9A}" srcOrd="1" destOrd="0" presId="urn:microsoft.com/office/officeart/2005/8/layout/vList5"/>
    <dgm:cxn modelId="{2E793B8E-7666-4DE2-99B2-00E7E4A199B6}" type="presParOf" srcId="{75F491BC-DB48-4B9B-A824-C513B6A28075}" destId="{C78F2307-5A3E-4B99-8E67-D6340FBF2366}" srcOrd="3" destOrd="0" presId="urn:microsoft.com/office/officeart/2005/8/layout/vList5"/>
    <dgm:cxn modelId="{D6027213-550C-4E24-B8C4-4644CB673833}" type="presParOf" srcId="{75F491BC-DB48-4B9B-A824-C513B6A28075}" destId="{F2CB6C6D-CE8F-4F14-9114-25E3CF42178B}" srcOrd="4" destOrd="0" presId="urn:microsoft.com/office/officeart/2005/8/layout/vList5"/>
    <dgm:cxn modelId="{E6BA8A3E-BCA1-4132-9BFD-DDEFF8C122A5}" type="presParOf" srcId="{F2CB6C6D-CE8F-4F14-9114-25E3CF42178B}" destId="{C8DCCC27-5A52-4E4C-97A9-1DC9DDFF6773}" srcOrd="0" destOrd="0" presId="urn:microsoft.com/office/officeart/2005/8/layout/vList5"/>
    <dgm:cxn modelId="{4987AD6A-14E6-46EB-AE9A-D05D962F4BF1}" type="presParOf" srcId="{F2CB6C6D-CE8F-4F14-9114-25E3CF42178B}" destId="{2DB5C58D-C83F-4F58-BB69-A9689B7E95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37FBB7-E0EA-4A82-8935-AB766C9B7B2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E90AA-B7C9-41E9-A2C5-95388A895E52}">
      <dgm:prSet/>
      <dgm:spPr/>
      <dgm:t>
        <a:bodyPr/>
        <a:lstStyle/>
        <a:p>
          <a:r>
            <a:rPr lang="hr-HR" dirty="0"/>
            <a:t>258 JLP(R)S ne provodi mjere stambenog zbrinjavanja</a:t>
          </a:r>
          <a:endParaRPr lang="en-US" dirty="0"/>
        </a:p>
      </dgm:t>
    </dgm:pt>
    <dgm:pt modelId="{763C7B5A-4BDA-4E2A-B271-DD10B0EEA8C1}" type="parTrans" cxnId="{968CF329-0704-42B4-9200-6309DA7AC77C}">
      <dgm:prSet/>
      <dgm:spPr/>
      <dgm:t>
        <a:bodyPr/>
        <a:lstStyle/>
        <a:p>
          <a:endParaRPr lang="en-US"/>
        </a:p>
      </dgm:t>
    </dgm:pt>
    <dgm:pt modelId="{F7503DB7-B4BC-4E1A-AAA2-7E5A1C017BBD}" type="sibTrans" cxnId="{968CF329-0704-42B4-9200-6309DA7AC77C}">
      <dgm:prSet/>
      <dgm:spPr/>
      <dgm:t>
        <a:bodyPr/>
        <a:lstStyle/>
        <a:p>
          <a:endParaRPr lang="en-US"/>
        </a:p>
      </dgm:t>
    </dgm:pt>
    <dgm:pt modelId="{5059DA00-45EE-4ADD-84B5-5F102528EAC9}">
      <dgm:prSet/>
      <dgm:spPr/>
      <dgm:t>
        <a:bodyPr/>
        <a:lstStyle/>
        <a:p>
          <a:r>
            <a:rPr lang="hr-HR"/>
            <a:t>preko 50 % JLP(R)S</a:t>
          </a:r>
          <a:endParaRPr lang="en-US"/>
        </a:p>
      </dgm:t>
    </dgm:pt>
    <dgm:pt modelId="{5A922426-AED9-4E58-8937-BFD5EDA8CDB6}" type="parTrans" cxnId="{BA5195CF-0FA9-4B09-B731-24BAD9A9CDF5}">
      <dgm:prSet/>
      <dgm:spPr/>
      <dgm:t>
        <a:bodyPr/>
        <a:lstStyle/>
        <a:p>
          <a:endParaRPr lang="en-US"/>
        </a:p>
      </dgm:t>
    </dgm:pt>
    <dgm:pt modelId="{1B6C8549-707E-412F-8050-B0BAD8C186A9}" type="sibTrans" cxnId="{BA5195CF-0FA9-4B09-B731-24BAD9A9CDF5}">
      <dgm:prSet/>
      <dgm:spPr/>
      <dgm:t>
        <a:bodyPr/>
        <a:lstStyle/>
        <a:p>
          <a:endParaRPr lang="en-US"/>
        </a:p>
      </dgm:t>
    </dgm:pt>
    <dgm:pt modelId="{9627D403-4CBD-4444-BE7F-C3D6DDA05B75}">
      <dgm:prSet/>
      <dgm:spPr/>
      <dgm:t>
        <a:bodyPr/>
        <a:lstStyle/>
        <a:p>
          <a:r>
            <a:rPr lang="hr-HR"/>
            <a:t>manji broj u odnosu na 2023. godinu (289)</a:t>
          </a:r>
          <a:endParaRPr lang="en-US"/>
        </a:p>
      </dgm:t>
    </dgm:pt>
    <dgm:pt modelId="{941B65FA-B0C7-4E69-A0E4-507CF0259729}" type="parTrans" cxnId="{4B72B609-0FF8-473D-84D3-E72F3CAE8EBE}">
      <dgm:prSet/>
      <dgm:spPr/>
      <dgm:t>
        <a:bodyPr/>
        <a:lstStyle/>
        <a:p>
          <a:endParaRPr lang="en-US"/>
        </a:p>
      </dgm:t>
    </dgm:pt>
    <dgm:pt modelId="{CF335A2C-90D7-4449-AA9C-8C05EECC4425}" type="sibTrans" cxnId="{4B72B609-0FF8-473D-84D3-E72F3CAE8EBE}">
      <dgm:prSet/>
      <dgm:spPr/>
      <dgm:t>
        <a:bodyPr/>
        <a:lstStyle/>
        <a:p>
          <a:endParaRPr lang="en-US"/>
        </a:p>
      </dgm:t>
    </dgm:pt>
    <dgm:pt modelId="{4BC5DBE8-58A9-4342-A77B-5359F015A090}">
      <dgm:prSet/>
      <dgm:spPr/>
      <dgm:t>
        <a:bodyPr/>
        <a:lstStyle/>
        <a:p>
          <a:r>
            <a:rPr lang="hr-HR"/>
            <a:t>provedba mjera</a:t>
          </a:r>
          <a:endParaRPr lang="en-US"/>
        </a:p>
      </dgm:t>
    </dgm:pt>
    <dgm:pt modelId="{5E32B37B-E2E1-43F8-B669-B0A23CC2EB34}" type="parTrans" cxnId="{AE80DADB-471B-40C8-86FC-13AE9EF22EA6}">
      <dgm:prSet/>
      <dgm:spPr/>
      <dgm:t>
        <a:bodyPr/>
        <a:lstStyle/>
        <a:p>
          <a:endParaRPr lang="en-US"/>
        </a:p>
      </dgm:t>
    </dgm:pt>
    <dgm:pt modelId="{4D4AD061-7347-4212-88EF-B35A065989C4}" type="sibTrans" cxnId="{AE80DADB-471B-40C8-86FC-13AE9EF22EA6}">
      <dgm:prSet/>
      <dgm:spPr/>
      <dgm:t>
        <a:bodyPr/>
        <a:lstStyle/>
        <a:p>
          <a:endParaRPr lang="en-US"/>
        </a:p>
      </dgm:t>
    </dgm:pt>
    <dgm:pt modelId="{FEF358E9-64B5-4390-9617-D80AE403A199}">
      <dgm:prSet/>
      <dgm:spPr/>
      <dgm:t>
        <a:bodyPr/>
        <a:lstStyle/>
        <a:p>
          <a:r>
            <a:rPr lang="hr-HR" sz="2200"/>
            <a:t>sufinanciranje kupnje prve nekretnine </a:t>
          </a:r>
          <a:endParaRPr lang="en-US" sz="2200"/>
        </a:p>
      </dgm:t>
    </dgm:pt>
    <dgm:pt modelId="{D178A4B4-E8F2-4ACA-84EA-679F38AD1BE3}" type="parTrans" cxnId="{69116CE7-A232-472C-8AF4-979B373360C4}">
      <dgm:prSet/>
      <dgm:spPr/>
      <dgm:t>
        <a:bodyPr/>
        <a:lstStyle/>
        <a:p>
          <a:endParaRPr lang="en-US"/>
        </a:p>
      </dgm:t>
    </dgm:pt>
    <dgm:pt modelId="{CA50495D-DE91-43B2-97F9-507B68F5FA61}" type="sibTrans" cxnId="{69116CE7-A232-472C-8AF4-979B373360C4}">
      <dgm:prSet/>
      <dgm:spPr/>
      <dgm:t>
        <a:bodyPr/>
        <a:lstStyle/>
        <a:p>
          <a:endParaRPr lang="en-US"/>
        </a:p>
      </dgm:t>
    </dgm:pt>
    <dgm:pt modelId="{9C36EEB4-9003-483D-A95C-6D2705C08A5E}">
      <dgm:prSet custT="1"/>
      <dgm:spPr/>
      <dgm:t>
        <a:bodyPr/>
        <a:lstStyle/>
        <a:p>
          <a:r>
            <a:rPr lang="hr-HR" sz="2200" dirty="0"/>
            <a:t>smanjenje plaćanja komunalnog doprinosa </a:t>
          </a:r>
          <a:r>
            <a:rPr lang="hr-HR" sz="2000" dirty="0"/>
            <a:t>(112 JLS, a 44 JLS – 100% oslobođenje)</a:t>
          </a:r>
          <a:endParaRPr lang="en-US" sz="2000" dirty="0"/>
        </a:p>
      </dgm:t>
    </dgm:pt>
    <dgm:pt modelId="{AC9FEDE7-888A-4536-9AF7-A046446EE93E}" type="parTrans" cxnId="{523998C7-2F75-479B-987C-D041BAC2F129}">
      <dgm:prSet/>
      <dgm:spPr/>
      <dgm:t>
        <a:bodyPr/>
        <a:lstStyle/>
        <a:p>
          <a:endParaRPr lang="en-US"/>
        </a:p>
      </dgm:t>
    </dgm:pt>
    <dgm:pt modelId="{779DC049-C830-47FE-AAB6-B8EC524ED12B}" type="sibTrans" cxnId="{523998C7-2F75-479B-987C-D041BAC2F129}">
      <dgm:prSet/>
      <dgm:spPr/>
      <dgm:t>
        <a:bodyPr/>
        <a:lstStyle/>
        <a:p>
          <a:endParaRPr lang="en-US"/>
        </a:p>
      </dgm:t>
    </dgm:pt>
    <dgm:pt modelId="{0369DE85-7F46-4585-BDFF-ECF871035397}">
      <dgm:prSet/>
      <dgm:spPr/>
      <dgm:t>
        <a:bodyPr/>
        <a:lstStyle/>
        <a:p>
          <a:r>
            <a:rPr lang="hr-HR" sz="2200"/>
            <a:t>subvencioniranje kamata na stambene kredite </a:t>
          </a:r>
          <a:endParaRPr lang="en-US" sz="2200"/>
        </a:p>
      </dgm:t>
    </dgm:pt>
    <dgm:pt modelId="{5AF80D10-57E9-49EF-B7F9-9CDC8194426B}" type="parTrans" cxnId="{6826D810-90F8-45DF-ADE3-E0C4D873AA3A}">
      <dgm:prSet/>
      <dgm:spPr/>
      <dgm:t>
        <a:bodyPr/>
        <a:lstStyle/>
        <a:p>
          <a:endParaRPr lang="en-US"/>
        </a:p>
      </dgm:t>
    </dgm:pt>
    <dgm:pt modelId="{0E5B8805-B9BF-4B00-B29B-66150351E2B7}" type="sibTrans" cxnId="{6826D810-90F8-45DF-ADE3-E0C4D873AA3A}">
      <dgm:prSet/>
      <dgm:spPr/>
      <dgm:t>
        <a:bodyPr/>
        <a:lstStyle/>
        <a:p>
          <a:endParaRPr lang="en-US"/>
        </a:p>
      </dgm:t>
    </dgm:pt>
    <dgm:pt modelId="{E3BC4950-8B2C-4C36-ABBA-A937775B0BC6}">
      <dgm:prSet/>
      <dgm:spPr/>
      <dgm:t>
        <a:bodyPr/>
        <a:lstStyle/>
        <a:p>
          <a:r>
            <a:rPr lang="hr-HR" sz="2200"/>
            <a:t>sufinanciranje najamnine za stanovanje</a:t>
          </a:r>
          <a:endParaRPr lang="en-US" sz="2200"/>
        </a:p>
      </dgm:t>
    </dgm:pt>
    <dgm:pt modelId="{243F2251-EDD9-49B6-9763-0EB76DC3743D}" type="parTrans" cxnId="{E71D4058-EE41-4F10-9810-403F90A3FD99}">
      <dgm:prSet/>
      <dgm:spPr/>
      <dgm:t>
        <a:bodyPr/>
        <a:lstStyle/>
        <a:p>
          <a:endParaRPr lang="en-US"/>
        </a:p>
      </dgm:t>
    </dgm:pt>
    <dgm:pt modelId="{4AA73316-A123-460B-BB64-E39064B407D8}" type="sibTrans" cxnId="{E71D4058-EE41-4F10-9810-403F90A3FD99}">
      <dgm:prSet/>
      <dgm:spPr/>
      <dgm:t>
        <a:bodyPr/>
        <a:lstStyle/>
        <a:p>
          <a:endParaRPr lang="en-US"/>
        </a:p>
      </dgm:t>
    </dgm:pt>
    <dgm:pt modelId="{D3F1EECB-C79D-4A02-949E-551E30B5E66A}">
      <dgm:prSet/>
      <dgm:spPr/>
      <dgm:t>
        <a:bodyPr/>
        <a:lstStyle/>
        <a:p>
          <a:r>
            <a:rPr lang="hr-HR" sz="2200"/>
            <a:t>koncesija/darovanje zemljišta</a:t>
          </a:r>
          <a:endParaRPr lang="en-US" sz="2200"/>
        </a:p>
      </dgm:t>
    </dgm:pt>
    <dgm:pt modelId="{82FC0CD4-BABD-434D-A42B-DBC32DB4870B}" type="parTrans" cxnId="{0F938549-C03B-4A8D-9B8C-89E1635434D5}">
      <dgm:prSet/>
      <dgm:spPr/>
      <dgm:t>
        <a:bodyPr/>
        <a:lstStyle/>
        <a:p>
          <a:endParaRPr lang="en-US"/>
        </a:p>
      </dgm:t>
    </dgm:pt>
    <dgm:pt modelId="{8B90A562-5876-4E99-9E60-CBCFF9F8A0D2}" type="sibTrans" cxnId="{0F938549-C03B-4A8D-9B8C-89E1635434D5}">
      <dgm:prSet/>
      <dgm:spPr/>
      <dgm:t>
        <a:bodyPr/>
        <a:lstStyle/>
        <a:p>
          <a:endParaRPr lang="en-US"/>
        </a:p>
      </dgm:t>
    </dgm:pt>
    <dgm:pt modelId="{B7C0FA62-5C3F-4A51-A9D0-5091FC8465F1}" type="pres">
      <dgm:prSet presAssocID="{8737FBB7-E0EA-4A82-8935-AB766C9B7B25}" presName="Name0" presStyleCnt="0">
        <dgm:presLayoutVars>
          <dgm:dir/>
          <dgm:animLvl val="lvl"/>
          <dgm:resizeHandles val="exact"/>
        </dgm:presLayoutVars>
      </dgm:prSet>
      <dgm:spPr/>
    </dgm:pt>
    <dgm:pt modelId="{310F2FEB-54B3-495F-BCA4-56D14AE93C2F}" type="pres">
      <dgm:prSet presAssocID="{E5BE90AA-B7C9-41E9-A2C5-95388A895E52}" presName="composite" presStyleCnt="0"/>
      <dgm:spPr/>
    </dgm:pt>
    <dgm:pt modelId="{567BEB06-EB57-41EA-84B5-EDAA4642C9B9}" type="pres">
      <dgm:prSet presAssocID="{E5BE90AA-B7C9-41E9-A2C5-95388A895E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B8D2E94-1F67-42DC-8497-6278CBC5CD36}" type="pres">
      <dgm:prSet presAssocID="{E5BE90AA-B7C9-41E9-A2C5-95388A895E52}" presName="desTx" presStyleLbl="alignAccFollowNode1" presStyleIdx="0" presStyleCnt="2">
        <dgm:presLayoutVars>
          <dgm:bulletEnabled val="1"/>
        </dgm:presLayoutVars>
      </dgm:prSet>
      <dgm:spPr/>
    </dgm:pt>
    <dgm:pt modelId="{F01FF446-A246-4146-81E6-C10367135DF4}" type="pres">
      <dgm:prSet presAssocID="{F7503DB7-B4BC-4E1A-AAA2-7E5A1C017BBD}" presName="space" presStyleCnt="0"/>
      <dgm:spPr/>
    </dgm:pt>
    <dgm:pt modelId="{583C6833-DCEA-4431-9761-A64F01613A8B}" type="pres">
      <dgm:prSet presAssocID="{4BC5DBE8-58A9-4342-A77B-5359F015A090}" presName="composite" presStyleCnt="0"/>
      <dgm:spPr/>
    </dgm:pt>
    <dgm:pt modelId="{BFE9ABFA-7496-4252-9EC4-39C910FB36AB}" type="pres">
      <dgm:prSet presAssocID="{4BC5DBE8-58A9-4342-A77B-5359F015A0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EF30632-30B7-4761-8124-9693149F1C8E}" type="pres">
      <dgm:prSet presAssocID="{4BC5DBE8-58A9-4342-A77B-5359F015A09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B72B609-0FF8-473D-84D3-E72F3CAE8EBE}" srcId="{E5BE90AA-B7C9-41E9-A2C5-95388A895E52}" destId="{9627D403-4CBD-4444-BE7F-C3D6DDA05B75}" srcOrd="1" destOrd="0" parTransId="{941B65FA-B0C7-4E69-A0E4-507CF0259729}" sibTransId="{CF335A2C-90D7-4449-AA9C-8C05EECC4425}"/>
    <dgm:cxn modelId="{8CD9D10F-063C-4873-8071-40862507521A}" type="presOf" srcId="{D3F1EECB-C79D-4A02-949E-551E30B5E66A}" destId="{7EF30632-30B7-4761-8124-9693149F1C8E}" srcOrd="0" destOrd="4" presId="urn:microsoft.com/office/officeart/2005/8/layout/hList1"/>
    <dgm:cxn modelId="{6826D810-90F8-45DF-ADE3-E0C4D873AA3A}" srcId="{4BC5DBE8-58A9-4342-A77B-5359F015A090}" destId="{0369DE85-7F46-4585-BDFF-ECF871035397}" srcOrd="2" destOrd="0" parTransId="{5AF80D10-57E9-49EF-B7F9-9CDC8194426B}" sibTransId="{0E5B8805-B9BF-4B00-B29B-66150351E2B7}"/>
    <dgm:cxn modelId="{968CF329-0704-42B4-9200-6309DA7AC77C}" srcId="{8737FBB7-E0EA-4A82-8935-AB766C9B7B25}" destId="{E5BE90AA-B7C9-41E9-A2C5-95388A895E52}" srcOrd="0" destOrd="0" parTransId="{763C7B5A-4BDA-4E2A-B271-DD10B0EEA8C1}" sibTransId="{F7503DB7-B4BC-4E1A-AAA2-7E5A1C017BBD}"/>
    <dgm:cxn modelId="{0F938549-C03B-4A8D-9B8C-89E1635434D5}" srcId="{4BC5DBE8-58A9-4342-A77B-5359F015A090}" destId="{D3F1EECB-C79D-4A02-949E-551E30B5E66A}" srcOrd="4" destOrd="0" parTransId="{82FC0CD4-BABD-434D-A42B-DBC32DB4870B}" sibTransId="{8B90A562-5876-4E99-9E60-CBCFF9F8A0D2}"/>
    <dgm:cxn modelId="{C119E470-7DAA-4BF5-8BB0-D2F8F73503FB}" type="presOf" srcId="{0369DE85-7F46-4585-BDFF-ECF871035397}" destId="{7EF30632-30B7-4761-8124-9693149F1C8E}" srcOrd="0" destOrd="2" presId="urn:microsoft.com/office/officeart/2005/8/layout/hList1"/>
    <dgm:cxn modelId="{E71D4058-EE41-4F10-9810-403F90A3FD99}" srcId="{4BC5DBE8-58A9-4342-A77B-5359F015A090}" destId="{E3BC4950-8B2C-4C36-ABBA-A937775B0BC6}" srcOrd="3" destOrd="0" parTransId="{243F2251-EDD9-49B6-9763-0EB76DC3743D}" sibTransId="{4AA73316-A123-460B-BB64-E39064B407D8}"/>
    <dgm:cxn modelId="{7067E6A1-48A7-4F02-9643-DC59DA1BFB1D}" type="presOf" srcId="{FEF358E9-64B5-4390-9617-D80AE403A199}" destId="{7EF30632-30B7-4761-8124-9693149F1C8E}" srcOrd="0" destOrd="0" presId="urn:microsoft.com/office/officeart/2005/8/layout/hList1"/>
    <dgm:cxn modelId="{E9AEAAA9-E291-4B30-9841-9902EB099162}" type="presOf" srcId="{E3BC4950-8B2C-4C36-ABBA-A937775B0BC6}" destId="{7EF30632-30B7-4761-8124-9693149F1C8E}" srcOrd="0" destOrd="3" presId="urn:microsoft.com/office/officeart/2005/8/layout/hList1"/>
    <dgm:cxn modelId="{0990D0B2-79CD-47CF-A5DC-23480C8C729C}" type="presOf" srcId="{9627D403-4CBD-4444-BE7F-C3D6DDA05B75}" destId="{3B8D2E94-1F67-42DC-8497-6278CBC5CD36}" srcOrd="0" destOrd="1" presId="urn:microsoft.com/office/officeart/2005/8/layout/hList1"/>
    <dgm:cxn modelId="{5E765FB9-D302-419B-8771-17F5BB0D54D5}" type="presOf" srcId="{5059DA00-45EE-4ADD-84B5-5F102528EAC9}" destId="{3B8D2E94-1F67-42DC-8497-6278CBC5CD36}" srcOrd="0" destOrd="0" presId="urn:microsoft.com/office/officeart/2005/8/layout/hList1"/>
    <dgm:cxn modelId="{529CD1BA-1EBD-4C75-89FD-FF88D0C5A046}" type="presOf" srcId="{E5BE90AA-B7C9-41E9-A2C5-95388A895E52}" destId="{567BEB06-EB57-41EA-84B5-EDAA4642C9B9}" srcOrd="0" destOrd="0" presId="urn:microsoft.com/office/officeart/2005/8/layout/hList1"/>
    <dgm:cxn modelId="{47AD43C3-E211-4157-98B4-57ACEAE71AC7}" type="presOf" srcId="{8737FBB7-E0EA-4A82-8935-AB766C9B7B25}" destId="{B7C0FA62-5C3F-4A51-A9D0-5091FC8465F1}" srcOrd="0" destOrd="0" presId="urn:microsoft.com/office/officeart/2005/8/layout/hList1"/>
    <dgm:cxn modelId="{523998C7-2F75-479B-987C-D041BAC2F129}" srcId="{4BC5DBE8-58A9-4342-A77B-5359F015A090}" destId="{9C36EEB4-9003-483D-A95C-6D2705C08A5E}" srcOrd="1" destOrd="0" parTransId="{AC9FEDE7-888A-4536-9AF7-A046446EE93E}" sibTransId="{779DC049-C830-47FE-AAB6-B8EC524ED12B}"/>
    <dgm:cxn modelId="{BA5195CF-0FA9-4B09-B731-24BAD9A9CDF5}" srcId="{E5BE90AA-B7C9-41E9-A2C5-95388A895E52}" destId="{5059DA00-45EE-4ADD-84B5-5F102528EAC9}" srcOrd="0" destOrd="0" parTransId="{5A922426-AED9-4E58-8937-BFD5EDA8CDB6}" sibTransId="{1B6C8549-707E-412F-8050-B0BAD8C186A9}"/>
    <dgm:cxn modelId="{AE80DADB-471B-40C8-86FC-13AE9EF22EA6}" srcId="{8737FBB7-E0EA-4A82-8935-AB766C9B7B25}" destId="{4BC5DBE8-58A9-4342-A77B-5359F015A090}" srcOrd="1" destOrd="0" parTransId="{5E32B37B-E2E1-43F8-B669-B0A23CC2EB34}" sibTransId="{4D4AD061-7347-4212-88EF-B35A065989C4}"/>
    <dgm:cxn modelId="{69116CE7-A232-472C-8AF4-979B373360C4}" srcId="{4BC5DBE8-58A9-4342-A77B-5359F015A090}" destId="{FEF358E9-64B5-4390-9617-D80AE403A199}" srcOrd="0" destOrd="0" parTransId="{D178A4B4-E8F2-4ACA-84EA-679F38AD1BE3}" sibTransId="{CA50495D-DE91-43B2-97F9-507B68F5FA61}"/>
    <dgm:cxn modelId="{6FBE1DFB-8BAE-461B-B864-2297B760E337}" type="presOf" srcId="{9C36EEB4-9003-483D-A95C-6D2705C08A5E}" destId="{7EF30632-30B7-4761-8124-9693149F1C8E}" srcOrd="0" destOrd="1" presId="urn:microsoft.com/office/officeart/2005/8/layout/hList1"/>
    <dgm:cxn modelId="{75C5AFFF-7B57-4F2A-8167-EE549ECEC0E8}" type="presOf" srcId="{4BC5DBE8-58A9-4342-A77B-5359F015A090}" destId="{BFE9ABFA-7496-4252-9EC4-39C910FB36AB}" srcOrd="0" destOrd="0" presId="urn:microsoft.com/office/officeart/2005/8/layout/hList1"/>
    <dgm:cxn modelId="{A3CDD4A5-8BD3-4817-AA19-049BA8EE4621}" type="presParOf" srcId="{B7C0FA62-5C3F-4A51-A9D0-5091FC8465F1}" destId="{310F2FEB-54B3-495F-BCA4-56D14AE93C2F}" srcOrd="0" destOrd="0" presId="urn:microsoft.com/office/officeart/2005/8/layout/hList1"/>
    <dgm:cxn modelId="{660581CB-82C5-46BA-B6AE-290EA8FDF96B}" type="presParOf" srcId="{310F2FEB-54B3-495F-BCA4-56D14AE93C2F}" destId="{567BEB06-EB57-41EA-84B5-EDAA4642C9B9}" srcOrd="0" destOrd="0" presId="urn:microsoft.com/office/officeart/2005/8/layout/hList1"/>
    <dgm:cxn modelId="{C7D70D4B-29EE-4014-8A4A-BFF169429E0B}" type="presParOf" srcId="{310F2FEB-54B3-495F-BCA4-56D14AE93C2F}" destId="{3B8D2E94-1F67-42DC-8497-6278CBC5CD36}" srcOrd="1" destOrd="0" presId="urn:microsoft.com/office/officeart/2005/8/layout/hList1"/>
    <dgm:cxn modelId="{9C4544EA-CE2C-4C45-A448-7CF79D37398B}" type="presParOf" srcId="{B7C0FA62-5C3F-4A51-A9D0-5091FC8465F1}" destId="{F01FF446-A246-4146-81E6-C10367135DF4}" srcOrd="1" destOrd="0" presId="urn:microsoft.com/office/officeart/2005/8/layout/hList1"/>
    <dgm:cxn modelId="{128A6A12-C67D-4FC4-8F5D-47A0A22E3792}" type="presParOf" srcId="{B7C0FA62-5C3F-4A51-A9D0-5091FC8465F1}" destId="{583C6833-DCEA-4431-9761-A64F01613A8B}" srcOrd="2" destOrd="0" presId="urn:microsoft.com/office/officeart/2005/8/layout/hList1"/>
    <dgm:cxn modelId="{B798D84E-8642-4BB6-BE83-C1395707B03B}" type="presParOf" srcId="{583C6833-DCEA-4431-9761-A64F01613A8B}" destId="{BFE9ABFA-7496-4252-9EC4-39C910FB36AB}" srcOrd="0" destOrd="0" presId="urn:microsoft.com/office/officeart/2005/8/layout/hList1"/>
    <dgm:cxn modelId="{BCA16988-AA23-4459-B471-B32682A04B8D}" type="presParOf" srcId="{583C6833-DCEA-4431-9761-A64F01613A8B}" destId="{7EF30632-30B7-4761-8124-9693149F1C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69F8B-A096-4B97-BC90-0DE1D73492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7D2996-BA09-469A-AB72-D8848C9F7E81}">
      <dgm:prSet/>
      <dgm:spPr/>
      <dgm:t>
        <a:bodyPr/>
        <a:lstStyle/>
        <a:p>
          <a:r>
            <a:rPr lang="hr-HR" dirty="0"/>
            <a:t>sufinanciranje medicinski potpomognute oplodnje</a:t>
          </a:r>
          <a:endParaRPr lang="en-US" dirty="0"/>
        </a:p>
      </dgm:t>
    </dgm:pt>
    <dgm:pt modelId="{C647E5F6-6ABA-4D0B-9065-F72117C1A4E2}" type="parTrans" cxnId="{5D72E9E5-F059-4FC7-AB75-8E22BDA8F9CE}">
      <dgm:prSet/>
      <dgm:spPr/>
      <dgm:t>
        <a:bodyPr/>
        <a:lstStyle/>
        <a:p>
          <a:endParaRPr lang="en-US"/>
        </a:p>
      </dgm:t>
    </dgm:pt>
    <dgm:pt modelId="{67C788BA-E84F-49C9-8FF1-78AB612F5C65}" type="sibTrans" cxnId="{5D72E9E5-F059-4FC7-AB75-8E22BDA8F9CE}">
      <dgm:prSet/>
      <dgm:spPr/>
      <dgm:t>
        <a:bodyPr/>
        <a:lstStyle/>
        <a:p>
          <a:endParaRPr lang="en-US"/>
        </a:p>
      </dgm:t>
    </dgm:pt>
    <dgm:pt modelId="{9BADBB6A-0AB0-4863-BCAD-6998C6354F9D}">
      <dgm:prSet/>
      <dgm:spPr/>
      <dgm:t>
        <a:bodyPr/>
        <a:lstStyle/>
        <a:p>
          <a:r>
            <a:rPr lang="hr-HR"/>
            <a:t>sufinanciranje učenika deficitarnih zanimanja</a:t>
          </a:r>
          <a:endParaRPr lang="en-US"/>
        </a:p>
      </dgm:t>
    </dgm:pt>
    <dgm:pt modelId="{6374D734-4ED2-41E2-B680-52EC0BE6D1C1}" type="parTrans" cxnId="{164199D6-C29D-4424-ABF5-72611C4B6B5F}">
      <dgm:prSet/>
      <dgm:spPr/>
      <dgm:t>
        <a:bodyPr/>
        <a:lstStyle/>
        <a:p>
          <a:endParaRPr lang="en-US"/>
        </a:p>
      </dgm:t>
    </dgm:pt>
    <dgm:pt modelId="{FF13CDDF-D72B-4B9B-B91A-B9E787B13B9E}" type="sibTrans" cxnId="{164199D6-C29D-4424-ABF5-72611C4B6B5F}">
      <dgm:prSet/>
      <dgm:spPr/>
      <dgm:t>
        <a:bodyPr/>
        <a:lstStyle/>
        <a:p>
          <a:endParaRPr lang="en-US"/>
        </a:p>
      </dgm:t>
    </dgm:pt>
    <dgm:pt modelId="{E41EDAE9-AE24-4B90-AFB8-F97D5D899EE7}">
      <dgm:prSet/>
      <dgm:spPr/>
      <dgm:t>
        <a:bodyPr/>
        <a:lstStyle/>
        <a:p>
          <a:r>
            <a:rPr lang="hr-HR"/>
            <a:t>novčana pomoć samohranim roditeljima</a:t>
          </a:r>
          <a:endParaRPr lang="en-US"/>
        </a:p>
      </dgm:t>
    </dgm:pt>
    <dgm:pt modelId="{B715000F-44B1-4A32-B4B5-3EAC92335962}" type="parTrans" cxnId="{A06734E3-AFF2-4FC0-A354-146D3952F776}">
      <dgm:prSet/>
      <dgm:spPr/>
      <dgm:t>
        <a:bodyPr/>
        <a:lstStyle/>
        <a:p>
          <a:endParaRPr lang="en-US"/>
        </a:p>
      </dgm:t>
    </dgm:pt>
    <dgm:pt modelId="{F4A844D0-C973-4E94-873A-CC512676BF33}" type="sibTrans" cxnId="{A06734E3-AFF2-4FC0-A354-146D3952F776}">
      <dgm:prSet/>
      <dgm:spPr/>
      <dgm:t>
        <a:bodyPr/>
        <a:lstStyle/>
        <a:p>
          <a:endParaRPr lang="en-US"/>
        </a:p>
      </dgm:t>
    </dgm:pt>
    <dgm:pt modelId="{EF97E8D9-5CF3-46EB-B125-0B9E479EC966}">
      <dgm:prSet/>
      <dgm:spPr/>
      <dgm:t>
        <a:bodyPr/>
        <a:lstStyle/>
        <a:p>
          <a:r>
            <a:rPr lang="hr-HR" dirty="0"/>
            <a:t>sufinanciranje obrta za čuvanje djece</a:t>
          </a:r>
          <a:endParaRPr lang="en-US" dirty="0"/>
        </a:p>
      </dgm:t>
    </dgm:pt>
    <dgm:pt modelId="{720EE798-F31F-4FBB-B7EF-31E3F17A4EDD}" type="parTrans" cxnId="{FC3ADAE4-0F3D-4C78-8ECD-0F61BD518B0E}">
      <dgm:prSet/>
      <dgm:spPr/>
      <dgm:t>
        <a:bodyPr/>
        <a:lstStyle/>
        <a:p>
          <a:endParaRPr lang="en-US"/>
        </a:p>
      </dgm:t>
    </dgm:pt>
    <dgm:pt modelId="{E1F5068B-0779-48DB-B51D-36163FD104DF}" type="sibTrans" cxnId="{FC3ADAE4-0F3D-4C78-8ECD-0F61BD518B0E}">
      <dgm:prSet/>
      <dgm:spPr/>
      <dgm:t>
        <a:bodyPr/>
        <a:lstStyle/>
        <a:p>
          <a:endParaRPr lang="en-US"/>
        </a:p>
      </dgm:t>
    </dgm:pt>
    <dgm:pt modelId="{A55A8E88-7D2E-4846-87DA-18ACDD98E941}" type="pres">
      <dgm:prSet presAssocID="{0ED69F8B-A096-4B97-BC90-0DE1D73492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7033E6-B47C-4C87-8766-EDC7090AC954}" type="pres">
      <dgm:prSet presAssocID="{B17D2996-BA09-469A-AB72-D8848C9F7E81}" presName="hierRoot1" presStyleCnt="0"/>
      <dgm:spPr/>
    </dgm:pt>
    <dgm:pt modelId="{AF206407-BFCD-4885-9871-A9AF008F2862}" type="pres">
      <dgm:prSet presAssocID="{B17D2996-BA09-469A-AB72-D8848C9F7E81}" presName="composite" presStyleCnt="0"/>
      <dgm:spPr/>
    </dgm:pt>
    <dgm:pt modelId="{B0D0D339-EC7C-41A8-92E8-746A98BED59A}" type="pres">
      <dgm:prSet presAssocID="{B17D2996-BA09-469A-AB72-D8848C9F7E81}" presName="background" presStyleLbl="node0" presStyleIdx="0" presStyleCnt="4"/>
      <dgm:spPr/>
    </dgm:pt>
    <dgm:pt modelId="{51F1F5D1-F210-48FA-8F43-07BE0E39AB1D}" type="pres">
      <dgm:prSet presAssocID="{B17D2996-BA09-469A-AB72-D8848C9F7E81}" presName="text" presStyleLbl="fgAcc0" presStyleIdx="0" presStyleCnt="4">
        <dgm:presLayoutVars>
          <dgm:chPref val="3"/>
        </dgm:presLayoutVars>
      </dgm:prSet>
      <dgm:spPr/>
    </dgm:pt>
    <dgm:pt modelId="{F74167A6-CF92-49F8-823E-586F6AA9C5C3}" type="pres">
      <dgm:prSet presAssocID="{B17D2996-BA09-469A-AB72-D8848C9F7E81}" presName="hierChild2" presStyleCnt="0"/>
      <dgm:spPr/>
    </dgm:pt>
    <dgm:pt modelId="{0B8DE903-8232-4F74-9B5B-288E7C5968C0}" type="pres">
      <dgm:prSet presAssocID="{9BADBB6A-0AB0-4863-BCAD-6998C6354F9D}" presName="hierRoot1" presStyleCnt="0"/>
      <dgm:spPr/>
    </dgm:pt>
    <dgm:pt modelId="{C4673EE5-7013-477C-8578-01FA560EA55D}" type="pres">
      <dgm:prSet presAssocID="{9BADBB6A-0AB0-4863-BCAD-6998C6354F9D}" presName="composite" presStyleCnt="0"/>
      <dgm:spPr/>
    </dgm:pt>
    <dgm:pt modelId="{461F98B7-C5BA-403F-8D41-329EA3FED0CC}" type="pres">
      <dgm:prSet presAssocID="{9BADBB6A-0AB0-4863-BCAD-6998C6354F9D}" presName="background" presStyleLbl="node0" presStyleIdx="1" presStyleCnt="4"/>
      <dgm:spPr/>
    </dgm:pt>
    <dgm:pt modelId="{2DA6886B-7563-44D8-AF12-1E5FA413E128}" type="pres">
      <dgm:prSet presAssocID="{9BADBB6A-0AB0-4863-BCAD-6998C6354F9D}" presName="text" presStyleLbl="fgAcc0" presStyleIdx="1" presStyleCnt="4">
        <dgm:presLayoutVars>
          <dgm:chPref val="3"/>
        </dgm:presLayoutVars>
      </dgm:prSet>
      <dgm:spPr/>
    </dgm:pt>
    <dgm:pt modelId="{06E99288-4DE1-4DB0-959B-88DAD3934EF5}" type="pres">
      <dgm:prSet presAssocID="{9BADBB6A-0AB0-4863-BCAD-6998C6354F9D}" presName="hierChild2" presStyleCnt="0"/>
      <dgm:spPr/>
    </dgm:pt>
    <dgm:pt modelId="{8B1539C2-061E-40FF-81F7-1FCD5E058E81}" type="pres">
      <dgm:prSet presAssocID="{E41EDAE9-AE24-4B90-AFB8-F97D5D899EE7}" presName="hierRoot1" presStyleCnt="0"/>
      <dgm:spPr/>
    </dgm:pt>
    <dgm:pt modelId="{473D40AF-FA72-4796-8634-33EE7896DDBD}" type="pres">
      <dgm:prSet presAssocID="{E41EDAE9-AE24-4B90-AFB8-F97D5D899EE7}" presName="composite" presStyleCnt="0"/>
      <dgm:spPr/>
    </dgm:pt>
    <dgm:pt modelId="{7834D834-AAD7-4D01-80FD-941B9E0D3E68}" type="pres">
      <dgm:prSet presAssocID="{E41EDAE9-AE24-4B90-AFB8-F97D5D899EE7}" presName="background" presStyleLbl="node0" presStyleIdx="2" presStyleCnt="4"/>
      <dgm:spPr/>
    </dgm:pt>
    <dgm:pt modelId="{0AD47D47-C98A-4CA2-A6B7-55847A5777D8}" type="pres">
      <dgm:prSet presAssocID="{E41EDAE9-AE24-4B90-AFB8-F97D5D899EE7}" presName="text" presStyleLbl="fgAcc0" presStyleIdx="2" presStyleCnt="4">
        <dgm:presLayoutVars>
          <dgm:chPref val="3"/>
        </dgm:presLayoutVars>
      </dgm:prSet>
      <dgm:spPr/>
    </dgm:pt>
    <dgm:pt modelId="{CB12A1CA-B54C-46EC-ACA4-5A2513AE9942}" type="pres">
      <dgm:prSet presAssocID="{E41EDAE9-AE24-4B90-AFB8-F97D5D899EE7}" presName="hierChild2" presStyleCnt="0"/>
      <dgm:spPr/>
    </dgm:pt>
    <dgm:pt modelId="{F5C2D01E-ECC7-46E2-8855-7238139DDC9E}" type="pres">
      <dgm:prSet presAssocID="{EF97E8D9-5CF3-46EB-B125-0B9E479EC966}" presName="hierRoot1" presStyleCnt="0"/>
      <dgm:spPr/>
    </dgm:pt>
    <dgm:pt modelId="{5AD5B8CA-6C0A-4F7B-879C-9E3607D6E406}" type="pres">
      <dgm:prSet presAssocID="{EF97E8D9-5CF3-46EB-B125-0B9E479EC966}" presName="composite" presStyleCnt="0"/>
      <dgm:spPr/>
    </dgm:pt>
    <dgm:pt modelId="{8815567A-B185-4120-B0C1-C6D50E696185}" type="pres">
      <dgm:prSet presAssocID="{EF97E8D9-5CF3-46EB-B125-0B9E479EC966}" presName="background" presStyleLbl="node0" presStyleIdx="3" presStyleCnt="4"/>
      <dgm:spPr/>
    </dgm:pt>
    <dgm:pt modelId="{7B204711-76E7-4CF1-8DDB-D1959E0876B1}" type="pres">
      <dgm:prSet presAssocID="{EF97E8D9-5CF3-46EB-B125-0B9E479EC966}" presName="text" presStyleLbl="fgAcc0" presStyleIdx="3" presStyleCnt="4">
        <dgm:presLayoutVars>
          <dgm:chPref val="3"/>
        </dgm:presLayoutVars>
      </dgm:prSet>
      <dgm:spPr/>
    </dgm:pt>
    <dgm:pt modelId="{C4A125CD-E8F5-4CFE-84CA-26AE468249F0}" type="pres">
      <dgm:prSet presAssocID="{EF97E8D9-5CF3-46EB-B125-0B9E479EC966}" presName="hierChild2" presStyleCnt="0"/>
      <dgm:spPr/>
    </dgm:pt>
  </dgm:ptLst>
  <dgm:cxnLst>
    <dgm:cxn modelId="{1C60C649-54F5-4077-80DB-110E54824D1A}" type="presOf" srcId="{E41EDAE9-AE24-4B90-AFB8-F97D5D899EE7}" destId="{0AD47D47-C98A-4CA2-A6B7-55847A5777D8}" srcOrd="0" destOrd="0" presId="urn:microsoft.com/office/officeart/2005/8/layout/hierarchy1"/>
    <dgm:cxn modelId="{3ADAF04F-0CC5-4EFE-AB4A-3C8A4F49F067}" type="presOf" srcId="{EF97E8D9-5CF3-46EB-B125-0B9E479EC966}" destId="{7B204711-76E7-4CF1-8DDB-D1959E0876B1}" srcOrd="0" destOrd="0" presId="urn:microsoft.com/office/officeart/2005/8/layout/hierarchy1"/>
    <dgm:cxn modelId="{BC1C509A-8A48-425B-800D-8A92CFC994B9}" type="presOf" srcId="{9BADBB6A-0AB0-4863-BCAD-6998C6354F9D}" destId="{2DA6886B-7563-44D8-AF12-1E5FA413E128}" srcOrd="0" destOrd="0" presId="urn:microsoft.com/office/officeart/2005/8/layout/hierarchy1"/>
    <dgm:cxn modelId="{570D819B-6343-4B69-9574-73A9CFC38D96}" type="presOf" srcId="{0ED69F8B-A096-4B97-BC90-0DE1D73492CB}" destId="{A55A8E88-7D2E-4846-87DA-18ACDD98E941}" srcOrd="0" destOrd="0" presId="urn:microsoft.com/office/officeart/2005/8/layout/hierarchy1"/>
    <dgm:cxn modelId="{575830B3-5A7A-4343-A38B-278CD6B3823D}" type="presOf" srcId="{B17D2996-BA09-469A-AB72-D8848C9F7E81}" destId="{51F1F5D1-F210-48FA-8F43-07BE0E39AB1D}" srcOrd="0" destOrd="0" presId="urn:microsoft.com/office/officeart/2005/8/layout/hierarchy1"/>
    <dgm:cxn modelId="{164199D6-C29D-4424-ABF5-72611C4B6B5F}" srcId="{0ED69F8B-A096-4B97-BC90-0DE1D73492CB}" destId="{9BADBB6A-0AB0-4863-BCAD-6998C6354F9D}" srcOrd="1" destOrd="0" parTransId="{6374D734-4ED2-41E2-B680-52EC0BE6D1C1}" sibTransId="{FF13CDDF-D72B-4B9B-B91A-B9E787B13B9E}"/>
    <dgm:cxn modelId="{A06734E3-AFF2-4FC0-A354-146D3952F776}" srcId="{0ED69F8B-A096-4B97-BC90-0DE1D73492CB}" destId="{E41EDAE9-AE24-4B90-AFB8-F97D5D899EE7}" srcOrd="2" destOrd="0" parTransId="{B715000F-44B1-4A32-B4B5-3EAC92335962}" sibTransId="{F4A844D0-C973-4E94-873A-CC512676BF33}"/>
    <dgm:cxn modelId="{FC3ADAE4-0F3D-4C78-8ECD-0F61BD518B0E}" srcId="{0ED69F8B-A096-4B97-BC90-0DE1D73492CB}" destId="{EF97E8D9-5CF3-46EB-B125-0B9E479EC966}" srcOrd="3" destOrd="0" parTransId="{720EE798-F31F-4FBB-B7EF-31E3F17A4EDD}" sibTransId="{E1F5068B-0779-48DB-B51D-36163FD104DF}"/>
    <dgm:cxn modelId="{5D72E9E5-F059-4FC7-AB75-8E22BDA8F9CE}" srcId="{0ED69F8B-A096-4B97-BC90-0DE1D73492CB}" destId="{B17D2996-BA09-469A-AB72-D8848C9F7E81}" srcOrd="0" destOrd="0" parTransId="{C647E5F6-6ABA-4D0B-9065-F72117C1A4E2}" sibTransId="{67C788BA-E84F-49C9-8FF1-78AB612F5C65}"/>
    <dgm:cxn modelId="{83B46109-B4D7-4164-976B-D5042FE14168}" type="presParOf" srcId="{A55A8E88-7D2E-4846-87DA-18ACDD98E941}" destId="{367033E6-B47C-4C87-8766-EDC7090AC954}" srcOrd="0" destOrd="0" presId="urn:microsoft.com/office/officeart/2005/8/layout/hierarchy1"/>
    <dgm:cxn modelId="{CB4AF386-1145-431E-B542-433539C168B8}" type="presParOf" srcId="{367033E6-B47C-4C87-8766-EDC7090AC954}" destId="{AF206407-BFCD-4885-9871-A9AF008F2862}" srcOrd="0" destOrd="0" presId="urn:microsoft.com/office/officeart/2005/8/layout/hierarchy1"/>
    <dgm:cxn modelId="{4D6A9A8C-3FED-47B6-8E21-C957C3243CEF}" type="presParOf" srcId="{AF206407-BFCD-4885-9871-A9AF008F2862}" destId="{B0D0D339-EC7C-41A8-92E8-746A98BED59A}" srcOrd="0" destOrd="0" presId="urn:microsoft.com/office/officeart/2005/8/layout/hierarchy1"/>
    <dgm:cxn modelId="{EBD73B7B-ABE5-4D3D-A0F1-3DD0C09839F8}" type="presParOf" srcId="{AF206407-BFCD-4885-9871-A9AF008F2862}" destId="{51F1F5D1-F210-48FA-8F43-07BE0E39AB1D}" srcOrd="1" destOrd="0" presId="urn:microsoft.com/office/officeart/2005/8/layout/hierarchy1"/>
    <dgm:cxn modelId="{9732FE48-5D45-435A-BFE7-84B087FDC3F1}" type="presParOf" srcId="{367033E6-B47C-4C87-8766-EDC7090AC954}" destId="{F74167A6-CF92-49F8-823E-586F6AA9C5C3}" srcOrd="1" destOrd="0" presId="urn:microsoft.com/office/officeart/2005/8/layout/hierarchy1"/>
    <dgm:cxn modelId="{B5D15136-280A-4E3B-B5E9-B66AB6C31974}" type="presParOf" srcId="{A55A8E88-7D2E-4846-87DA-18ACDD98E941}" destId="{0B8DE903-8232-4F74-9B5B-288E7C5968C0}" srcOrd="1" destOrd="0" presId="urn:microsoft.com/office/officeart/2005/8/layout/hierarchy1"/>
    <dgm:cxn modelId="{65E2DCD1-0075-48A1-AF92-592CAD895051}" type="presParOf" srcId="{0B8DE903-8232-4F74-9B5B-288E7C5968C0}" destId="{C4673EE5-7013-477C-8578-01FA560EA55D}" srcOrd="0" destOrd="0" presId="urn:microsoft.com/office/officeart/2005/8/layout/hierarchy1"/>
    <dgm:cxn modelId="{3DA7B2E0-9023-4A1E-8337-DBAE312F07C0}" type="presParOf" srcId="{C4673EE5-7013-477C-8578-01FA560EA55D}" destId="{461F98B7-C5BA-403F-8D41-329EA3FED0CC}" srcOrd="0" destOrd="0" presId="urn:microsoft.com/office/officeart/2005/8/layout/hierarchy1"/>
    <dgm:cxn modelId="{37216E3D-0AB3-4AB4-AE35-B777B7E8DE7D}" type="presParOf" srcId="{C4673EE5-7013-477C-8578-01FA560EA55D}" destId="{2DA6886B-7563-44D8-AF12-1E5FA413E128}" srcOrd="1" destOrd="0" presId="urn:microsoft.com/office/officeart/2005/8/layout/hierarchy1"/>
    <dgm:cxn modelId="{866D028F-7394-4403-9589-00B48555B916}" type="presParOf" srcId="{0B8DE903-8232-4F74-9B5B-288E7C5968C0}" destId="{06E99288-4DE1-4DB0-959B-88DAD3934EF5}" srcOrd="1" destOrd="0" presId="urn:microsoft.com/office/officeart/2005/8/layout/hierarchy1"/>
    <dgm:cxn modelId="{73968166-6E57-4BC7-9EEB-08C343A93F3B}" type="presParOf" srcId="{A55A8E88-7D2E-4846-87DA-18ACDD98E941}" destId="{8B1539C2-061E-40FF-81F7-1FCD5E058E81}" srcOrd="2" destOrd="0" presId="urn:microsoft.com/office/officeart/2005/8/layout/hierarchy1"/>
    <dgm:cxn modelId="{A051CFCB-E25C-41D4-AD53-824F212B2A93}" type="presParOf" srcId="{8B1539C2-061E-40FF-81F7-1FCD5E058E81}" destId="{473D40AF-FA72-4796-8634-33EE7896DDBD}" srcOrd="0" destOrd="0" presId="urn:microsoft.com/office/officeart/2005/8/layout/hierarchy1"/>
    <dgm:cxn modelId="{F4442D76-FB9D-4FE0-AE9B-6C81F8DFAFE2}" type="presParOf" srcId="{473D40AF-FA72-4796-8634-33EE7896DDBD}" destId="{7834D834-AAD7-4D01-80FD-941B9E0D3E68}" srcOrd="0" destOrd="0" presId="urn:microsoft.com/office/officeart/2005/8/layout/hierarchy1"/>
    <dgm:cxn modelId="{B9822E74-2958-4BD5-A363-B4762904F037}" type="presParOf" srcId="{473D40AF-FA72-4796-8634-33EE7896DDBD}" destId="{0AD47D47-C98A-4CA2-A6B7-55847A5777D8}" srcOrd="1" destOrd="0" presId="urn:microsoft.com/office/officeart/2005/8/layout/hierarchy1"/>
    <dgm:cxn modelId="{4B305B77-2F7B-4978-AB07-20A793F5665E}" type="presParOf" srcId="{8B1539C2-061E-40FF-81F7-1FCD5E058E81}" destId="{CB12A1CA-B54C-46EC-ACA4-5A2513AE9942}" srcOrd="1" destOrd="0" presId="urn:microsoft.com/office/officeart/2005/8/layout/hierarchy1"/>
    <dgm:cxn modelId="{CBC70946-F80C-42A4-A510-919416DE866B}" type="presParOf" srcId="{A55A8E88-7D2E-4846-87DA-18ACDD98E941}" destId="{F5C2D01E-ECC7-46E2-8855-7238139DDC9E}" srcOrd="3" destOrd="0" presId="urn:microsoft.com/office/officeart/2005/8/layout/hierarchy1"/>
    <dgm:cxn modelId="{12B9DF2E-3C63-4059-BEB9-D60471AD193D}" type="presParOf" srcId="{F5C2D01E-ECC7-46E2-8855-7238139DDC9E}" destId="{5AD5B8CA-6C0A-4F7B-879C-9E3607D6E406}" srcOrd="0" destOrd="0" presId="urn:microsoft.com/office/officeart/2005/8/layout/hierarchy1"/>
    <dgm:cxn modelId="{07760490-D0F6-4AEA-B686-6217A58D4F09}" type="presParOf" srcId="{5AD5B8CA-6C0A-4F7B-879C-9E3607D6E406}" destId="{8815567A-B185-4120-B0C1-C6D50E696185}" srcOrd="0" destOrd="0" presId="urn:microsoft.com/office/officeart/2005/8/layout/hierarchy1"/>
    <dgm:cxn modelId="{51D126FC-4557-4838-947B-E182AF4A8AAB}" type="presParOf" srcId="{5AD5B8CA-6C0A-4F7B-879C-9E3607D6E406}" destId="{7B204711-76E7-4CF1-8DDB-D1959E0876B1}" srcOrd="1" destOrd="0" presId="urn:microsoft.com/office/officeart/2005/8/layout/hierarchy1"/>
    <dgm:cxn modelId="{86178822-69F2-40C3-8C44-DDD5A3DBC359}" type="presParOf" srcId="{F5C2D01E-ECC7-46E2-8855-7238139DDC9E}" destId="{C4A125CD-E8F5-4CFE-84CA-26AE468249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8DDD8-D99B-4520-93EB-30C55B4277D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161DE5-4EDD-4FF0-9711-2CCB1272A37E}">
      <dgm:prSet/>
      <dgm:spPr/>
      <dgm:t>
        <a:bodyPr/>
        <a:lstStyle/>
        <a:p>
          <a:r>
            <a:rPr lang="hr-HR" dirty="0"/>
            <a:t>Osječko-baranjska i Splitsko-dalmatinska županija su županije s najviše besplatnih dječjih vrtića</a:t>
          </a:r>
          <a:endParaRPr lang="en-US" dirty="0"/>
        </a:p>
      </dgm:t>
    </dgm:pt>
    <dgm:pt modelId="{BFF035FF-E10B-4869-A126-3716FDA5F9D2}" type="parTrans" cxnId="{EDB41F0A-9C8C-4040-ACD3-1F5004998727}">
      <dgm:prSet/>
      <dgm:spPr/>
      <dgm:t>
        <a:bodyPr/>
        <a:lstStyle/>
        <a:p>
          <a:endParaRPr lang="en-US"/>
        </a:p>
      </dgm:t>
    </dgm:pt>
    <dgm:pt modelId="{04696E7D-DC46-4CE8-B4F1-EB65B8255387}" type="sibTrans" cxnId="{EDB41F0A-9C8C-4040-ACD3-1F5004998727}">
      <dgm:prSet/>
      <dgm:spPr/>
      <dgm:t>
        <a:bodyPr/>
        <a:lstStyle/>
        <a:p>
          <a:endParaRPr lang="en-US"/>
        </a:p>
      </dgm:t>
    </dgm:pt>
    <dgm:pt modelId="{AB3764DD-75DD-4BD8-9ADB-23F51C058162}">
      <dgm:prSet/>
      <dgm:spPr/>
      <dgm:t>
        <a:bodyPr/>
        <a:lstStyle/>
        <a:p>
          <a:r>
            <a:rPr lang="hr-HR" dirty="0"/>
            <a:t>Sve više jedinica lokalne samouprave ulaže u mjere stambenog zbrinjavanja</a:t>
          </a:r>
          <a:endParaRPr lang="en-US" dirty="0"/>
        </a:p>
      </dgm:t>
    </dgm:pt>
    <dgm:pt modelId="{A66F681F-C491-4A68-864E-109F975D0857}" type="parTrans" cxnId="{677416F4-623D-43C1-B79C-9E1DFFE8DAD2}">
      <dgm:prSet/>
      <dgm:spPr/>
      <dgm:t>
        <a:bodyPr/>
        <a:lstStyle/>
        <a:p>
          <a:endParaRPr lang="en-US"/>
        </a:p>
      </dgm:t>
    </dgm:pt>
    <dgm:pt modelId="{4F3D4F9B-D910-4E10-9238-0C120D39EDF4}" type="sibTrans" cxnId="{677416F4-623D-43C1-B79C-9E1DFFE8DAD2}">
      <dgm:prSet/>
      <dgm:spPr/>
      <dgm:t>
        <a:bodyPr/>
        <a:lstStyle/>
        <a:p>
          <a:endParaRPr lang="en-US"/>
        </a:p>
      </dgm:t>
    </dgm:pt>
    <dgm:pt modelId="{43A201DD-C3DA-46B4-9D32-8FBECDD8654E}">
      <dgm:prSet/>
      <dgm:spPr/>
      <dgm:t>
        <a:bodyPr/>
        <a:lstStyle/>
        <a:p>
          <a:r>
            <a:rPr lang="hr-HR" dirty="0"/>
            <a:t>Općine Sali, Blato i Vir te gradovi Otočac, Imotski i Novska predvodnici u novčanim potporama za rođenje djeteta</a:t>
          </a:r>
          <a:endParaRPr lang="en-US" dirty="0"/>
        </a:p>
      </dgm:t>
    </dgm:pt>
    <dgm:pt modelId="{525D3584-9E35-4E99-A2A7-D245DB27A6AB}" type="parTrans" cxnId="{76D7B311-0B21-40FF-8432-0922E9BE5AF7}">
      <dgm:prSet/>
      <dgm:spPr/>
      <dgm:t>
        <a:bodyPr/>
        <a:lstStyle/>
        <a:p>
          <a:endParaRPr lang="en-US"/>
        </a:p>
      </dgm:t>
    </dgm:pt>
    <dgm:pt modelId="{2D1788F0-388B-47DB-8128-7CB4B42367B1}" type="sibTrans" cxnId="{76D7B311-0B21-40FF-8432-0922E9BE5AF7}">
      <dgm:prSet/>
      <dgm:spPr/>
      <dgm:t>
        <a:bodyPr/>
        <a:lstStyle/>
        <a:p>
          <a:endParaRPr lang="en-US"/>
        </a:p>
      </dgm:t>
    </dgm:pt>
    <dgm:pt modelId="{BBA2B8E4-EF31-4C38-8F05-6197488F07CB}">
      <dgm:prSet/>
      <dgm:spPr/>
      <dgm:t>
        <a:bodyPr/>
        <a:lstStyle/>
        <a:p>
          <a:r>
            <a:rPr lang="hr-HR" dirty="0"/>
            <a:t>Vukovarsko-srijemska županija daje 133 € mjesečno obiteljima s četvero i više djece</a:t>
          </a:r>
          <a:endParaRPr lang="en-US" dirty="0"/>
        </a:p>
      </dgm:t>
    </dgm:pt>
    <dgm:pt modelId="{2B064DE5-7D38-43F5-8494-FDFFBC2B3FF2}" type="parTrans" cxnId="{9B9F4C01-B9A2-4043-A757-CAA681B12A01}">
      <dgm:prSet/>
      <dgm:spPr/>
      <dgm:t>
        <a:bodyPr/>
        <a:lstStyle/>
        <a:p>
          <a:endParaRPr lang="en-US"/>
        </a:p>
      </dgm:t>
    </dgm:pt>
    <dgm:pt modelId="{ABEED9BF-C97E-4575-AFAB-F49256023BB9}" type="sibTrans" cxnId="{9B9F4C01-B9A2-4043-A757-CAA681B12A01}">
      <dgm:prSet/>
      <dgm:spPr/>
      <dgm:t>
        <a:bodyPr/>
        <a:lstStyle/>
        <a:p>
          <a:endParaRPr lang="en-US"/>
        </a:p>
      </dgm:t>
    </dgm:pt>
    <dgm:pt modelId="{3F3AA347-BE59-43F5-8443-A0E379B628DF}">
      <dgm:prSet/>
      <dgm:spPr/>
      <dgm:t>
        <a:bodyPr/>
        <a:lstStyle/>
        <a:p>
          <a:r>
            <a:rPr lang="hr-HR" dirty="0"/>
            <a:t>Grad Dubrovnik dodjeljuje stalnu godišnju naknadu za treće i svako sljedeće dijete od 4.459,49 €</a:t>
          </a:r>
          <a:endParaRPr lang="en-US" dirty="0"/>
        </a:p>
      </dgm:t>
    </dgm:pt>
    <dgm:pt modelId="{C9F439BE-38BA-4EFE-9386-56253A506955}" type="parTrans" cxnId="{ACE9E2E4-AA8A-4443-A573-C4F721E98BFD}">
      <dgm:prSet/>
      <dgm:spPr/>
      <dgm:t>
        <a:bodyPr/>
        <a:lstStyle/>
        <a:p>
          <a:endParaRPr lang="en-US"/>
        </a:p>
      </dgm:t>
    </dgm:pt>
    <dgm:pt modelId="{EB543318-69C2-40C0-BB61-60E1D582AAA2}" type="sibTrans" cxnId="{ACE9E2E4-AA8A-4443-A573-C4F721E98BFD}">
      <dgm:prSet/>
      <dgm:spPr/>
      <dgm:t>
        <a:bodyPr/>
        <a:lstStyle/>
        <a:p>
          <a:endParaRPr lang="en-US"/>
        </a:p>
      </dgm:t>
    </dgm:pt>
    <dgm:pt modelId="{6AA9EAFA-1562-42F8-B422-0C539D92EEE3}" type="pres">
      <dgm:prSet presAssocID="{45B8DDD8-D99B-4520-93EB-30C55B4277D4}" presName="vert0" presStyleCnt="0">
        <dgm:presLayoutVars>
          <dgm:dir/>
          <dgm:animOne val="branch"/>
          <dgm:animLvl val="lvl"/>
        </dgm:presLayoutVars>
      </dgm:prSet>
      <dgm:spPr/>
    </dgm:pt>
    <dgm:pt modelId="{DD80A7EB-4F98-4C35-B182-BC6BC3A7174A}" type="pres">
      <dgm:prSet presAssocID="{18161DE5-4EDD-4FF0-9711-2CCB1272A37E}" presName="thickLine" presStyleLbl="alignNode1" presStyleIdx="0" presStyleCnt="5"/>
      <dgm:spPr/>
    </dgm:pt>
    <dgm:pt modelId="{42144B2C-B46D-4735-B52A-196DC24E6ED7}" type="pres">
      <dgm:prSet presAssocID="{18161DE5-4EDD-4FF0-9711-2CCB1272A37E}" presName="horz1" presStyleCnt="0"/>
      <dgm:spPr/>
    </dgm:pt>
    <dgm:pt modelId="{34178CE6-F851-4885-BC7E-29FC3CCDAA23}" type="pres">
      <dgm:prSet presAssocID="{18161DE5-4EDD-4FF0-9711-2CCB1272A37E}" presName="tx1" presStyleLbl="revTx" presStyleIdx="0" presStyleCnt="5"/>
      <dgm:spPr/>
    </dgm:pt>
    <dgm:pt modelId="{EADDF908-6940-4943-9E40-7606E6A7CAB6}" type="pres">
      <dgm:prSet presAssocID="{18161DE5-4EDD-4FF0-9711-2CCB1272A37E}" presName="vert1" presStyleCnt="0"/>
      <dgm:spPr/>
    </dgm:pt>
    <dgm:pt modelId="{7524A69D-62CB-428D-8968-6B3777F2EE8E}" type="pres">
      <dgm:prSet presAssocID="{AB3764DD-75DD-4BD8-9ADB-23F51C058162}" presName="thickLine" presStyleLbl="alignNode1" presStyleIdx="1" presStyleCnt="5"/>
      <dgm:spPr/>
    </dgm:pt>
    <dgm:pt modelId="{7E7CDB27-DE14-4E47-AF7E-2CED846130E1}" type="pres">
      <dgm:prSet presAssocID="{AB3764DD-75DD-4BD8-9ADB-23F51C058162}" presName="horz1" presStyleCnt="0"/>
      <dgm:spPr/>
    </dgm:pt>
    <dgm:pt modelId="{FB834BEA-3764-496F-B94B-0103B2137031}" type="pres">
      <dgm:prSet presAssocID="{AB3764DD-75DD-4BD8-9ADB-23F51C058162}" presName="tx1" presStyleLbl="revTx" presStyleIdx="1" presStyleCnt="5"/>
      <dgm:spPr/>
    </dgm:pt>
    <dgm:pt modelId="{E7D60BC3-210E-4D50-BE62-86F1A9B8A207}" type="pres">
      <dgm:prSet presAssocID="{AB3764DD-75DD-4BD8-9ADB-23F51C058162}" presName="vert1" presStyleCnt="0"/>
      <dgm:spPr/>
    </dgm:pt>
    <dgm:pt modelId="{CD0CA71A-141C-4FF4-BBED-560E7E6E48AB}" type="pres">
      <dgm:prSet presAssocID="{43A201DD-C3DA-46B4-9D32-8FBECDD8654E}" presName="thickLine" presStyleLbl="alignNode1" presStyleIdx="2" presStyleCnt="5"/>
      <dgm:spPr/>
    </dgm:pt>
    <dgm:pt modelId="{B97FD386-E169-4AE4-A9A7-213C1664F842}" type="pres">
      <dgm:prSet presAssocID="{43A201DD-C3DA-46B4-9D32-8FBECDD8654E}" presName="horz1" presStyleCnt="0"/>
      <dgm:spPr/>
    </dgm:pt>
    <dgm:pt modelId="{7F8ACA79-29DE-46B8-AD67-656044B8ADF0}" type="pres">
      <dgm:prSet presAssocID="{43A201DD-C3DA-46B4-9D32-8FBECDD8654E}" presName="tx1" presStyleLbl="revTx" presStyleIdx="2" presStyleCnt="5"/>
      <dgm:spPr/>
    </dgm:pt>
    <dgm:pt modelId="{D6208B57-15CE-46CC-9946-9A57379BFC34}" type="pres">
      <dgm:prSet presAssocID="{43A201DD-C3DA-46B4-9D32-8FBECDD8654E}" presName="vert1" presStyleCnt="0"/>
      <dgm:spPr/>
    </dgm:pt>
    <dgm:pt modelId="{B581D268-A279-4E9A-817B-1419147F0D34}" type="pres">
      <dgm:prSet presAssocID="{BBA2B8E4-EF31-4C38-8F05-6197488F07CB}" presName="thickLine" presStyleLbl="alignNode1" presStyleIdx="3" presStyleCnt="5"/>
      <dgm:spPr/>
    </dgm:pt>
    <dgm:pt modelId="{A2C1E344-2EBA-4E99-8241-3C3F075F1FBF}" type="pres">
      <dgm:prSet presAssocID="{BBA2B8E4-EF31-4C38-8F05-6197488F07CB}" presName="horz1" presStyleCnt="0"/>
      <dgm:spPr/>
    </dgm:pt>
    <dgm:pt modelId="{6D644BD2-09B3-46E2-BF52-433120D44B6A}" type="pres">
      <dgm:prSet presAssocID="{BBA2B8E4-EF31-4C38-8F05-6197488F07CB}" presName="tx1" presStyleLbl="revTx" presStyleIdx="3" presStyleCnt="5"/>
      <dgm:spPr/>
    </dgm:pt>
    <dgm:pt modelId="{D2FF9444-550E-4503-9E72-73908DC0AEDE}" type="pres">
      <dgm:prSet presAssocID="{BBA2B8E4-EF31-4C38-8F05-6197488F07CB}" presName="vert1" presStyleCnt="0"/>
      <dgm:spPr/>
    </dgm:pt>
    <dgm:pt modelId="{355DE346-04E2-490C-8525-26506BF2E5B5}" type="pres">
      <dgm:prSet presAssocID="{3F3AA347-BE59-43F5-8443-A0E379B628DF}" presName="thickLine" presStyleLbl="alignNode1" presStyleIdx="4" presStyleCnt="5"/>
      <dgm:spPr/>
    </dgm:pt>
    <dgm:pt modelId="{AFFEC4CF-CF21-4427-A8DD-700D4ED6C1B4}" type="pres">
      <dgm:prSet presAssocID="{3F3AA347-BE59-43F5-8443-A0E379B628DF}" presName="horz1" presStyleCnt="0"/>
      <dgm:spPr/>
    </dgm:pt>
    <dgm:pt modelId="{DFB60315-FF56-414F-81F0-9F749788F8AB}" type="pres">
      <dgm:prSet presAssocID="{3F3AA347-BE59-43F5-8443-A0E379B628DF}" presName="tx1" presStyleLbl="revTx" presStyleIdx="4" presStyleCnt="5"/>
      <dgm:spPr/>
    </dgm:pt>
    <dgm:pt modelId="{C51AD45B-1B33-4FBD-928A-D8099B7C1F9A}" type="pres">
      <dgm:prSet presAssocID="{3F3AA347-BE59-43F5-8443-A0E379B628DF}" presName="vert1" presStyleCnt="0"/>
      <dgm:spPr/>
    </dgm:pt>
  </dgm:ptLst>
  <dgm:cxnLst>
    <dgm:cxn modelId="{9B9F4C01-B9A2-4043-A757-CAA681B12A01}" srcId="{45B8DDD8-D99B-4520-93EB-30C55B4277D4}" destId="{BBA2B8E4-EF31-4C38-8F05-6197488F07CB}" srcOrd="3" destOrd="0" parTransId="{2B064DE5-7D38-43F5-8494-FDFFBC2B3FF2}" sibTransId="{ABEED9BF-C97E-4575-AFAB-F49256023BB9}"/>
    <dgm:cxn modelId="{EDB41F0A-9C8C-4040-ACD3-1F5004998727}" srcId="{45B8DDD8-D99B-4520-93EB-30C55B4277D4}" destId="{18161DE5-4EDD-4FF0-9711-2CCB1272A37E}" srcOrd="0" destOrd="0" parTransId="{BFF035FF-E10B-4869-A126-3716FDA5F9D2}" sibTransId="{04696E7D-DC46-4CE8-B4F1-EB65B8255387}"/>
    <dgm:cxn modelId="{76D7B311-0B21-40FF-8432-0922E9BE5AF7}" srcId="{45B8DDD8-D99B-4520-93EB-30C55B4277D4}" destId="{43A201DD-C3DA-46B4-9D32-8FBECDD8654E}" srcOrd="2" destOrd="0" parTransId="{525D3584-9E35-4E99-A2A7-D245DB27A6AB}" sibTransId="{2D1788F0-388B-47DB-8128-7CB4B42367B1}"/>
    <dgm:cxn modelId="{DD32781B-4383-455E-978C-52ECD50463A2}" type="presOf" srcId="{45B8DDD8-D99B-4520-93EB-30C55B4277D4}" destId="{6AA9EAFA-1562-42F8-B422-0C539D92EEE3}" srcOrd="0" destOrd="0" presId="urn:microsoft.com/office/officeart/2008/layout/LinedList"/>
    <dgm:cxn modelId="{1866F43F-CF3F-40B0-B29B-DDBFCD1FE2E4}" type="presOf" srcId="{AB3764DD-75DD-4BD8-9ADB-23F51C058162}" destId="{FB834BEA-3764-496F-B94B-0103B2137031}" srcOrd="0" destOrd="0" presId="urn:microsoft.com/office/officeart/2008/layout/LinedList"/>
    <dgm:cxn modelId="{4F7F6E91-88D1-4059-B3CA-FF7B66227EFE}" type="presOf" srcId="{3F3AA347-BE59-43F5-8443-A0E379B628DF}" destId="{DFB60315-FF56-414F-81F0-9F749788F8AB}" srcOrd="0" destOrd="0" presId="urn:microsoft.com/office/officeart/2008/layout/LinedList"/>
    <dgm:cxn modelId="{889595AC-87A8-46E1-B128-F705205BF1D9}" type="presOf" srcId="{18161DE5-4EDD-4FF0-9711-2CCB1272A37E}" destId="{34178CE6-F851-4885-BC7E-29FC3CCDAA23}" srcOrd="0" destOrd="0" presId="urn:microsoft.com/office/officeart/2008/layout/LinedList"/>
    <dgm:cxn modelId="{42A53BAE-4917-4DBF-8B90-11FD3F71B71A}" type="presOf" srcId="{43A201DD-C3DA-46B4-9D32-8FBECDD8654E}" destId="{7F8ACA79-29DE-46B8-AD67-656044B8ADF0}" srcOrd="0" destOrd="0" presId="urn:microsoft.com/office/officeart/2008/layout/LinedList"/>
    <dgm:cxn modelId="{921F41B0-1061-4AEF-A92D-C78BB9DB1B9C}" type="presOf" srcId="{BBA2B8E4-EF31-4C38-8F05-6197488F07CB}" destId="{6D644BD2-09B3-46E2-BF52-433120D44B6A}" srcOrd="0" destOrd="0" presId="urn:microsoft.com/office/officeart/2008/layout/LinedList"/>
    <dgm:cxn modelId="{ACE9E2E4-AA8A-4443-A573-C4F721E98BFD}" srcId="{45B8DDD8-D99B-4520-93EB-30C55B4277D4}" destId="{3F3AA347-BE59-43F5-8443-A0E379B628DF}" srcOrd="4" destOrd="0" parTransId="{C9F439BE-38BA-4EFE-9386-56253A506955}" sibTransId="{EB543318-69C2-40C0-BB61-60E1D582AAA2}"/>
    <dgm:cxn modelId="{677416F4-623D-43C1-B79C-9E1DFFE8DAD2}" srcId="{45B8DDD8-D99B-4520-93EB-30C55B4277D4}" destId="{AB3764DD-75DD-4BD8-9ADB-23F51C058162}" srcOrd="1" destOrd="0" parTransId="{A66F681F-C491-4A68-864E-109F975D0857}" sibTransId="{4F3D4F9B-D910-4E10-9238-0C120D39EDF4}"/>
    <dgm:cxn modelId="{E18E18AE-CD67-4D81-8C04-6F55ECAD2156}" type="presParOf" srcId="{6AA9EAFA-1562-42F8-B422-0C539D92EEE3}" destId="{DD80A7EB-4F98-4C35-B182-BC6BC3A7174A}" srcOrd="0" destOrd="0" presId="urn:microsoft.com/office/officeart/2008/layout/LinedList"/>
    <dgm:cxn modelId="{E9E8136E-F08A-4B3A-A80F-A7DD501DF395}" type="presParOf" srcId="{6AA9EAFA-1562-42F8-B422-0C539D92EEE3}" destId="{42144B2C-B46D-4735-B52A-196DC24E6ED7}" srcOrd="1" destOrd="0" presId="urn:microsoft.com/office/officeart/2008/layout/LinedList"/>
    <dgm:cxn modelId="{175DE231-F016-4988-A8C9-00EB374403BB}" type="presParOf" srcId="{42144B2C-B46D-4735-B52A-196DC24E6ED7}" destId="{34178CE6-F851-4885-BC7E-29FC3CCDAA23}" srcOrd="0" destOrd="0" presId="urn:microsoft.com/office/officeart/2008/layout/LinedList"/>
    <dgm:cxn modelId="{F987C8DB-1612-45E3-B661-B6A1CE19B297}" type="presParOf" srcId="{42144B2C-B46D-4735-B52A-196DC24E6ED7}" destId="{EADDF908-6940-4943-9E40-7606E6A7CAB6}" srcOrd="1" destOrd="0" presId="urn:microsoft.com/office/officeart/2008/layout/LinedList"/>
    <dgm:cxn modelId="{A1BB4874-D286-42D6-967B-8FBC59D32B99}" type="presParOf" srcId="{6AA9EAFA-1562-42F8-B422-0C539D92EEE3}" destId="{7524A69D-62CB-428D-8968-6B3777F2EE8E}" srcOrd="2" destOrd="0" presId="urn:microsoft.com/office/officeart/2008/layout/LinedList"/>
    <dgm:cxn modelId="{61105143-BF9F-45F6-91D2-599E17FC6157}" type="presParOf" srcId="{6AA9EAFA-1562-42F8-B422-0C539D92EEE3}" destId="{7E7CDB27-DE14-4E47-AF7E-2CED846130E1}" srcOrd="3" destOrd="0" presId="urn:microsoft.com/office/officeart/2008/layout/LinedList"/>
    <dgm:cxn modelId="{9641B9B3-15F0-45CA-86E8-7DF307CD822A}" type="presParOf" srcId="{7E7CDB27-DE14-4E47-AF7E-2CED846130E1}" destId="{FB834BEA-3764-496F-B94B-0103B2137031}" srcOrd="0" destOrd="0" presId="urn:microsoft.com/office/officeart/2008/layout/LinedList"/>
    <dgm:cxn modelId="{132C799F-C669-4DA7-A161-0439C44352FC}" type="presParOf" srcId="{7E7CDB27-DE14-4E47-AF7E-2CED846130E1}" destId="{E7D60BC3-210E-4D50-BE62-86F1A9B8A207}" srcOrd="1" destOrd="0" presId="urn:microsoft.com/office/officeart/2008/layout/LinedList"/>
    <dgm:cxn modelId="{AAE06F8A-B52B-4CF9-989B-2EAD98C8DBCA}" type="presParOf" srcId="{6AA9EAFA-1562-42F8-B422-0C539D92EEE3}" destId="{CD0CA71A-141C-4FF4-BBED-560E7E6E48AB}" srcOrd="4" destOrd="0" presId="urn:microsoft.com/office/officeart/2008/layout/LinedList"/>
    <dgm:cxn modelId="{7E06E000-4E8F-4A8F-814B-FEF775FCADAD}" type="presParOf" srcId="{6AA9EAFA-1562-42F8-B422-0C539D92EEE3}" destId="{B97FD386-E169-4AE4-A9A7-213C1664F842}" srcOrd="5" destOrd="0" presId="urn:microsoft.com/office/officeart/2008/layout/LinedList"/>
    <dgm:cxn modelId="{83C9385D-F9B8-4E11-A399-C16535BBEE1C}" type="presParOf" srcId="{B97FD386-E169-4AE4-A9A7-213C1664F842}" destId="{7F8ACA79-29DE-46B8-AD67-656044B8ADF0}" srcOrd="0" destOrd="0" presId="urn:microsoft.com/office/officeart/2008/layout/LinedList"/>
    <dgm:cxn modelId="{3AD0B8AB-996F-4673-A2F7-397AD26073A7}" type="presParOf" srcId="{B97FD386-E169-4AE4-A9A7-213C1664F842}" destId="{D6208B57-15CE-46CC-9946-9A57379BFC34}" srcOrd="1" destOrd="0" presId="urn:microsoft.com/office/officeart/2008/layout/LinedList"/>
    <dgm:cxn modelId="{0A385EE5-9E61-41EB-8C1E-778004585E9B}" type="presParOf" srcId="{6AA9EAFA-1562-42F8-B422-0C539D92EEE3}" destId="{B581D268-A279-4E9A-817B-1419147F0D34}" srcOrd="6" destOrd="0" presId="urn:microsoft.com/office/officeart/2008/layout/LinedList"/>
    <dgm:cxn modelId="{9CF01E0C-8BA7-47C2-AB50-431E670B06E2}" type="presParOf" srcId="{6AA9EAFA-1562-42F8-B422-0C539D92EEE3}" destId="{A2C1E344-2EBA-4E99-8241-3C3F075F1FBF}" srcOrd="7" destOrd="0" presId="urn:microsoft.com/office/officeart/2008/layout/LinedList"/>
    <dgm:cxn modelId="{0BF06253-098B-4DE5-8566-E8E9C931AF01}" type="presParOf" srcId="{A2C1E344-2EBA-4E99-8241-3C3F075F1FBF}" destId="{6D644BD2-09B3-46E2-BF52-433120D44B6A}" srcOrd="0" destOrd="0" presId="urn:microsoft.com/office/officeart/2008/layout/LinedList"/>
    <dgm:cxn modelId="{255972CF-E151-40DA-A30B-995B12A643DF}" type="presParOf" srcId="{A2C1E344-2EBA-4E99-8241-3C3F075F1FBF}" destId="{D2FF9444-550E-4503-9E72-73908DC0AEDE}" srcOrd="1" destOrd="0" presId="urn:microsoft.com/office/officeart/2008/layout/LinedList"/>
    <dgm:cxn modelId="{B7B7B74A-351E-40C6-A08A-3682FB8A935F}" type="presParOf" srcId="{6AA9EAFA-1562-42F8-B422-0C539D92EEE3}" destId="{355DE346-04E2-490C-8525-26506BF2E5B5}" srcOrd="8" destOrd="0" presId="urn:microsoft.com/office/officeart/2008/layout/LinedList"/>
    <dgm:cxn modelId="{5CDE5615-E67B-46B0-BFA0-6777E95A8F1C}" type="presParOf" srcId="{6AA9EAFA-1562-42F8-B422-0C539D92EEE3}" destId="{AFFEC4CF-CF21-4427-A8DD-700D4ED6C1B4}" srcOrd="9" destOrd="0" presId="urn:microsoft.com/office/officeart/2008/layout/LinedList"/>
    <dgm:cxn modelId="{147C405C-5854-4E87-9F3F-5576FB5D6E4B}" type="presParOf" srcId="{AFFEC4CF-CF21-4427-A8DD-700D4ED6C1B4}" destId="{DFB60315-FF56-414F-81F0-9F749788F8AB}" srcOrd="0" destOrd="0" presId="urn:microsoft.com/office/officeart/2008/layout/LinedList"/>
    <dgm:cxn modelId="{EF881202-CED2-43E3-BCBF-B948354CC1C2}" type="presParOf" srcId="{AFFEC4CF-CF21-4427-A8DD-700D4ED6C1B4}" destId="{C51AD45B-1B33-4FBD-928A-D8099B7C1F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63050-1BD5-4A00-B7BB-DC9338FA0C0B}">
      <dsp:nvSpPr>
        <dsp:cNvPr id="0" name=""/>
        <dsp:cNvSpPr/>
      </dsp:nvSpPr>
      <dsp:spPr>
        <a:xfrm>
          <a:off x="8617" y="0"/>
          <a:ext cx="6118175" cy="3678238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36" tIns="58420" rIns="863343" bIns="58420" numCol="1" spcCol="1270" anchor="ctr" anchorCtr="0">
          <a:noAutofit/>
        </a:bodyPr>
        <a:lstStyle/>
        <a:p>
          <a:pPr marL="0" lvl="0" indent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Već šestu godinu zaredom nastavljaju se prikupljati podaci o demografskim mjerama jedinica lokalne i regionalne samouprave</a:t>
          </a:r>
          <a:endParaRPr lang="en-US" sz="2300" kern="1200" dirty="0"/>
        </a:p>
      </dsp:txBody>
      <dsp:txXfrm>
        <a:off x="8617" y="0"/>
        <a:ext cx="5658395" cy="3678238"/>
      </dsp:txXfrm>
    </dsp:sp>
    <dsp:sp modelId="{E086DBCC-2311-467F-82B4-3B6FE5624B99}">
      <dsp:nvSpPr>
        <dsp:cNvPr id="0" name=""/>
        <dsp:cNvSpPr/>
      </dsp:nvSpPr>
      <dsp:spPr>
        <a:xfrm>
          <a:off x="4903157" y="0"/>
          <a:ext cx="6118175" cy="3678238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36" tIns="58420" rIns="215836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800" kern="1200" dirty="0"/>
            <a:t>informiranje građana o demografskim mjerama u vlastitim i drugim sredinama</a:t>
          </a: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800" kern="1200" dirty="0"/>
            <a:t>poticanje primjera dobre prakse među općinama, gradovima i županijama</a:t>
          </a: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800" kern="1200" dirty="0"/>
            <a:t>osiguravanje detaljnog seta podatka za istraživanja na temu demografskih mjera</a:t>
          </a:r>
          <a:endParaRPr lang="en-US" sz="1800" kern="1200" dirty="0"/>
        </a:p>
      </dsp:txBody>
      <dsp:txXfrm>
        <a:off x="5822717" y="0"/>
        <a:ext cx="4279056" cy="3678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7A133-0DAB-4971-ACDB-7A56C4B1FA83}">
      <dsp:nvSpPr>
        <dsp:cNvPr id="0" name=""/>
        <dsp:cNvSpPr/>
      </dsp:nvSpPr>
      <dsp:spPr>
        <a:xfrm>
          <a:off x="0" y="510381"/>
          <a:ext cx="1102995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27630-07CB-4C35-ACC0-C6848E1EB622}">
      <dsp:nvSpPr>
        <dsp:cNvPr id="0" name=""/>
        <dsp:cNvSpPr/>
      </dsp:nvSpPr>
      <dsp:spPr>
        <a:xfrm>
          <a:off x="551497" y="52821"/>
          <a:ext cx="7720965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pokazatelj kojim se mjere demografski događaji</a:t>
          </a:r>
          <a:endParaRPr lang="en-US" sz="2800" kern="1200" dirty="0"/>
        </a:p>
      </dsp:txBody>
      <dsp:txXfrm>
        <a:off x="596169" y="97493"/>
        <a:ext cx="7631621" cy="825776"/>
      </dsp:txXfrm>
    </dsp:sp>
    <dsp:sp modelId="{E5384106-7395-4519-9509-B456B4CAA2EB}">
      <dsp:nvSpPr>
        <dsp:cNvPr id="0" name=""/>
        <dsp:cNvSpPr/>
      </dsp:nvSpPr>
      <dsp:spPr>
        <a:xfrm>
          <a:off x="0" y="1916541"/>
          <a:ext cx="11029950" cy="170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645668" rIns="856047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/>
            <a:t>specifična akcija nekog tijela javne vlasti koja izravno ili neizravno utječe na demografske procese</a:t>
          </a:r>
          <a:endParaRPr lang="en-US" sz="3100" kern="1200"/>
        </a:p>
      </dsp:txBody>
      <dsp:txXfrm>
        <a:off x="0" y="1916541"/>
        <a:ext cx="11029950" cy="1708875"/>
      </dsp:txXfrm>
    </dsp:sp>
    <dsp:sp modelId="{64E2AA15-EEBB-4EEE-8467-1E6EF9486EC0}">
      <dsp:nvSpPr>
        <dsp:cNvPr id="0" name=""/>
        <dsp:cNvSpPr/>
      </dsp:nvSpPr>
      <dsp:spPr>
        <a:xfrm>
          <a:off x="551497" y="1458981"/>
          <a:ext cx="7720965" cy="91512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javne politike koje imaju demografske učinke</a:t>
          </a:r>
          <a:endParaRPr lang="en-US" sz="2800" kern="1200" dirty="0"/>
        </a:p>
      </dsp:txBody>
      <dsp:txXfrm>
        <a:off x="596169" y="1503653"/>
        <a:ext cx="7631621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BFE3A-A639-4652-9A0D-1797F80F160E}">
      <dsp:nvSpPr>
        <dsp:cNvPr id="0" name=""/>
        <dsp:cNvSpPr/>
      </dsp:nvSpPr>
      <dsp:spPr>
        <a:xfrm rot="5400000">
          <a:off x="7026218" y="-2935103"/>
          <a:ext cx="948295" cy="70591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primarni izvor podataka</a:t>
          </a:r>
          <a:endParaRPr lang="en-US" sz="1600" kern="1200" dirty="0"/>
        </a:p>
      </dsp:txBody>
      <dsp:txXfrm rot="-5400000">
        <a:off x="3970782" y="166625"/>
        <a:ext cx="7012876" cy="855711"/>
      </dsp:txXfrm>
    </dsp:sp>
    <dsp:sp modelId="{328EE00D-AC9A-4CF9-B33E-4F35BAF07827}">
      <dsp:nvSpPr>
        <dsp:cNvPr id="0" name=""/>
        <dsp:cNvSpPr/>
      </dsp:nvSpPr>
      <dsp:spPr>
        <a:xfrm>
          <a:off x="0" y="1796"/>
          <a:ext cx="3970782" cy="11853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Google </a:t>
          </a:r>
          <a:r>
            <a:rPr lang="hr-HR" sz="2400" kern="1200" dirty="0" err="1"/>
            <a:t>Forms</a:t>
          </a:r>
          <a:r>
            <a:rPr lang="hr-HR" sz="2400" kern="1200" dirty="0"/>
            <a:t> upitnik</a:t>
          </a:r>
          <a:endParaRPr lang="en-US" sz="2400" kern="1200" dirty="0"/>
        </a:p>
      </dsp:txBody>
      <dsp:txXfrm>
        <a:off x="57865" y="59661"/>
        <a:ext cx="3855052" cy="1069639"/>
      </dsp:txXfrm>
    </dsp:sp>
    <dsp:sp modelId="{C7C10C10-3903-43A2-97F2-D0947C798B9A}">
      <dsp:nvSpPr>
        <dsp:cNvPr id="0" name=""/>
        <dsp:cNvSpPr/>
      </dsp:nvSpPr>
      <dsp:spPr>
        <a:xfrm rot="5400000">
          <a:off x="7026218" y="-1690464"/>
          <a:ext cx="948295" cy="70591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namjerni uzorak </a:t>
          </a:r>
          <a:r>
            <a:rPr lang="hr-HR" sz="1600" kern="1200" dirty="0">
              <a:sym typeface="Wingdings" panose="05000000000000000000" pitchFamily="2" charset="2"/>
            </a:rPr>
            <a:t></a:t>
          </a:r>
          <a:r>
            <a:rPr lang="hr-HR" sz="1600" kern="1200" dirty="0"/>
            <a:t> JLP(R)S</a:t>
          </a:r>
          <a:endParaRPr lang="en-US" sz="1600" kern="1200" dirty="0"/>
        </a:p>
      </dsp:txBody>
      <dsp:txXfrm rot="-5400000">
        <a:off x="3970782" y="1411264"/>
        <a:ext cx="7012876" cy="855711"/>
      </dsp:txXfrm>
    </dsp:sp>
    <dsp:sp modelId="{2B619B55-9BF3-46C1-8764-A2CE1CBC05DA}">
      <dsp:nvSpPr>
        <dsp:cNvPr id="0" name=""/>
        <dsp:cNvSpPr/>
      </dsp:nvSpPr>
      <dsp:spPr>
        <a:xfrm>
          <a:off x="0" y="1246434"/>
          <a:ext cx="3970782" cy="1185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metoda ankete</a:t>
          </a:r>
          <a:endParaRPr lang="en-US" sz="2400" kern="1200"/>
        </a:p>
      </dsp:txBody>
      <dsp:txXfrm>
        <a:off x="57865" y="1304299"/>
        <a:ext cx="3855052" cy="1069639"/>
      </dsp:txXfrm>
    </dsp:sp>
    <dsp:sp modelId="{2DB5C58D-C83F-4F58-BB69-A9689B7E9517}">
      <dsp:nvSpPr>
        <dsp:cNvPr id="0" name=""/>
        <dsp:cNvSpPr/>
      </dsp:nvSpPr>
      <dsp:spPr>
        <a:xfrm rot="5400000">
          <a:off x="7026218" y="-445826"/>
          <a:ext cx="948295" cy="70591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127 gradova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422 općine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20 županija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Grad Zagreb </a:t>
          </a:r>
          <a:r>
            <a:rPr lang="hr-HR" sz="1300" kern="1200">
              <a:sym typeface="Wingdings" panose="05000000000000000000" pitchFamily="2" charset="2"/>
            </a:rPr>
            <a:t></a:t>
          </a:r>
          <a:r>
            <a:rPr lang="hr-HR" sz="1300" kern="1200"/>
            <a:t> status grada i županije</a:t>
          </a:r>
          <a:endParaRPr lang="en-US" sz="1300" kern="1200"/>
        </a:p>
      </dsp:txBody>
      <dsp:txXfrm rot="-5400000">
        <a:off x="3970782" y="2655902"/>
        <a:ext cx="7012876" cy="855711"/>
      </dsp:txXfrm>
    </dsp:sp>
    <dsp:sp modelId="{C8DCCC27-5A52-4E4C-97A9-1DC9DDFF6773}">
      <dsp:nvSpPr>
        <dsp:cNvPr id="0" name=""/>
        <dsp:cNvSpPr/>
      </dsp:nvSpPr>
      <dsp:spPr>
        <a:xfrm>
          <a:off x="0" y="2491072"/>
          <a:ext cx="3970782" cy="11853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odličan odaziv JLP(R)S </a:t>
          </a:r>
          <a:r>
            <a:rPr lang="hr-HR" sz="2400" kern="1200" dirty="0">
              <a:sym typeface="Wingdings" panose="05000000000000000000" pitchFamily="2" charset="2"/>
            </a:rPr>
            <a:t></a:t>
          </a:r>
          <a:r>
            <a:rPr lang="hr-HR" sz="2400" kern="1200" dirty="0"/>
            <a:t> samo </a:t>
          </a:r>
          <a:r>
            <a:rPr lang="hr-HR" sz="2400" kern="1200"/>
            <a:t>6 općina </a:t>
          </a:r>
          <a:r>
            <a:rPr lang="hr-HR" sz="2400" kern="1200" dirty="0"/>
            <a:t>nije ispunilo anketni upitnik</a:t>
          </a:r>
          <a:endParaRPr lang="en-US" sz="2400" kern="1200" dirty="0"/>
        </a:p>
      </dsp:txBody>
      <dsp:txXfrm>
        <a:off x="57865" y="2548937"/>
        <a:ext cx="3855052" cy="1069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BEB06-EB57-41EA-84B5-EDAA4642C9B9}">
      <dsp:nvSpPr>
        <dsp:cNvPr id="0" name=""/>
        <dsp:cNvSpPr/>
      </dsp:nvSpPr>
      <dsp:spPr>
        <a:xfrm>
          <a:off x="53" y="4860"/>
          <a:ext cx="5154131" cy="837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258 JLP(R)S ne provodi mjere stambenog zbrinjavanja</a:t>
          </a:r>
          <a:endParaRPr lang="en-US" sz="2300" kern="1200" dirty="0"/>
        </a:p>
      </dsp:txBody>
      <dsp:txXfrm>
        <a:off x="53" y="4860"/>
        <a:ext cx="5154131" cy="837306"/>
      </dsp:txXfrm>
    </dsp:sp>
    <dsp:sp modelId="{3B8D2E94-1F67-42DC-8497-6278CBC5CD36}">
      <dsp:nvSpPr>
        <dsp:cNvPr id="0" name=""/>
        <dsp:cNvSpPr/>
      </dsp:nvSpPr>
      <dsp:spPr>
        <a:xfrm>
          <a:off x="53" y="842167"/>
          <a:ext cx="5154131" cy="28312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/>
            <a:t>preko 50 % JLP(R)S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/>
            <a:t>manji broj u odnosu na 2023. godinu (289)</a:t>
          </a:r>
          <a:endParaRPr lang="en-US" sz="2300" kern="1200"/>
        </a:p>
      </dsp:txBody>
      <dsp:txXfrm>
        <a:off x="53" y="842167"/>
        <a:ext cx="5154131" cy="2831210"/>
      </dsp:txXfrm>
    </dsp:sp>
    <dsp:sp modelId="{BFE9ABFA-7496-4252-9EC4-39C910FB36AB}">
      <dsp:nvSpPr>
        <dsp:cNvPr id="0" name=""/>
        <dsp:cNvSpPr/>
      </dsp:nvSpPr>
      <dsp:spPr>
        <a:xfrm>
          <a:off x="5875764" y="4860"/>
          <a:ext cx="5154131" cy="837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provedba mjera</a:t>
          </a:r>
          <a:endParaRPr lang="en-US" sz="2300" kern="1200"/>
        </a:p>
      </dsp:txBody>
      <dsp:txXfrm>
        <a:off x="5875764" y="4860"/>
        <a:ext cx="5154131" cy="837306"/>
      </dsp:txXfrm>
    </dsp:sp>
    <dsp:sp modelId="{7EF30632-30B7-4761-8124-9693149F1C8E}">
      <dsp:nvSpPr>
        <dsp:cNvPr id="0" name=""/>
        <dsp:cNvSpPr/>
      </dsp:nvSpPr>
      <dsp:spPr>
        <a:xfrm>
          <a:off x="5875764" y="842167"/>
          <a:ext cx="5154131" cy="28312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sufinanciranje kupnje prve nekretnine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smanjenje plaćanja komunalnog doprinosa </a:t>
          </a:r>
          <a:r>
            <a:rPr lang="hr-HR" sz="2000" kern="1200" dirty="0"/>
            <a:t>(112 JLS, a 44 JLS – 100% oslobođenje)</a:t>
          </a:r>
          <a:endParaRPr lang="en-US" sz="20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subvencioniranje kamata na stambene kredite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sufinanciranje najamnine za stanovanje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koncesija/darovanje zemljišta</a:t>
          </a:r>
          <a:endParaRPr lang="en-US" sz="2200" kern="1200"/>
        </a:p>
      </dsp:txBody>
      <dsp:txXfrm>
        <a:off x="5875764" y="842167"/>
        <a:ext cx="5154131" cy="2831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0D339-EC7C-41A8-92E8-746A98BED59A}">
      <dsp:nvSpPr>
        <dsp:cNvPr id="0" name=""/>
        <dsp:cNvSpPr/>
      </dsp:nvSpPr>
      <dsp:spPr>
        <a:xfrm>
          <a:off x="3231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1F5D1-F210-48FA-8F43-07BE0E39AB1D}">
      <dsp:nvSpPr>
        <dsp:cNvPr id="0" name=""/>
        <dsp:cNvSpPr/>
      </dsp:nvSpPr>
      <dsp:spPr>
        <a:xfrm>
          <a:off x="259591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sufinanciranje medicinski potpomognute oplodnje</a:t>
          </a:r>
          <a:endParaRPr lang="en-US" sz="2200" kern="1200" dirty="0"/>
        </a:p>
      </dsp:txBody>
      <dsp:txXfrm>
        <a:off x="302502" y="1271251"/>
        <a:ext cx="2221419" cy="1379276"/>
      </dsp:txXfrm>
    </dsp:sp>
    <dsp:sp modelId="{461F98B7-C5BA-403F-8D41-329EA3FED0CC}">
      <dsp:nvSpPr>
        <dsp:cNvPr id="0" name=""/>
        <dsp:cNvSpPr/>
      </dsp:nvSpPr>
      <dsp:spPr>
        <a:xfrm>
          <a:off x="2823193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6886B-7563-44D8-AF12-1E5FA413E128}">
      <dsp:nvSpPr>
        <dsp:cNvPr id="0" name=""/>
        <dsp:cNvSpPr/>
      </dsp:nvSpPr>
      <dsp:spPr>
        <a:xfrm>
          <a:off x="3079553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sufinanciranje učenika deficitarnih zanimanja</a:t>
          </a:r>
          <a:endParaRPr lang="en-US" sz="2200" kern="1200"/>
        </a:p>
      </dsp:txBody>
      <dsp:txXfrm>
        <a:off x="3122464" y="1271251"/>
        <a:ext cx="2221419" cy="1379276"/>
      </dsp:txXfrm>
    </dsp:sp>
    <dsp:sp modelId="{7834D834-AAD7-4D01-80FD-941B9E0D3E68}">
      <dsp:nvSpPr>
        <dsp:cNvPr id="0" name=""/>
        <dsp:cNvSpPr/>
      </dsp:nvSpPr>
      <dsp:spPr>
        <a:xfrm>
          <a:off x="5643155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47D47-C98A-4CA2-A6B7-55847A5777D8}">
      <dsp:nvSpPr>
        <dsp:cNvPr id="0" name=""/>
        <dsp:cNvSpPr/>
      </dsp:nvSpPr>
      <dsp:spPr>
        <a:xfrm>
          <a:off x="5899515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novčana pomoć samohranim roditeljima</a:t>
          </a:r>
          <a:endParaRPr lang="en-US" sz="2200" kern="1200"/>
        </a:p>
      </dsp:txBody>
      <dsp:txXfrm>
        <a:off x="5942426" y="1271251"/>
        <a:ext cx="2221419" cy="1379276"/>
      </dsp:txXfrm>
    </dsp:sp>
    <dsp:sp modelId="{8815567A-B185-4120-B0C1-C6D50E696185}">
      <dsp:nvSpPr>
        <dsp:cNvPr id="0" name=""/>
        <dsp:cNvSpPr/>
      </dsp:nvSpPr>
      <dsp:spPr>
        <a:xfrm>
          <a:off x="8463116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04711-76E7-4CF1-8DDB-D1959E0876B1}">
      <dsp:nvSpPr>
        <dsp:cNvPr id="0" name=""/>
        <dsp:cNvSpPr/>
      </dsp:nvSpPr>
      <dsp:spPr>
        <a:xfrm>
          <a:off x="8719477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sufinanciranje obrta za čuvanje djece</a:t>
          </a:r>
          <a:endParaRPr lang="en-US" sz="2200" kern="1200" dirty="0"/>
        </a:p>
      </dsp:txBody>
      <dsp:txXfrm>
        <a:off x="8762388" y="1271251"/>
        <a:ext cx="2221419" cy="13792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0A7EB-4F98-4C35-B182-BC6BC3A7174A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78CE6-F851-4885-BC7E-29FC3CCDAA23}">
      <dsp:nvSpPr>
        <dsp:cNvPr id="0" name=""/>
        <dsp:cNvSpPr/>
      </dsp:nvSpPr>
      <dsp:spPr>
        <a:xfrm>
          <a:off x="0" y="574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Osječko-baranjska i Splitsko-dalmatinska županija su županije s najviše besplatnih dječjih vrtića</a:t>
          </a:r>
          <a:endParaRPr lang="en-US" sz="2200" kern="1200" dirty="0"/>
        </a:p>
      </dsp:txBody>
      <dsp:txXfrm>
        <a:off x="0" y="574"/>
        <a:ext cx="7012370" cy="941596"/>
      </dsp:txXfrm>
    </dsp:sp>
    <dsp:sp modelId="{7524A69D-62CB-428D-8968-6B3777F2EE8E}">
      <dsp:nvSpPr>
        <dsp:cNvPr id="0" name=""/>
        <dsp:cNvSpPr/>
      </dsp:nvSpPr>
      <dsp:spPr>
        <a:xfrm>
          <a:off x="0" y="942171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686585"/>
                <a:satOff val="-12202"/>
                <a:lumOff val="392"/>
                <a:alphaOff val="0"/>
                <a:tint val="98000"/>
                <a:lumMod val="110000"/>
              </a:schemeClr>
            </a:gs>
            <a:gs pos="84000">
              <a:schemeClr val="accent2">
                <a:hueOff val="686585"/>
                <a:satOff val="-12202"/>
                <a:lumOff val="392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34BEA-3764-496F-B94B-0103B2137031}">
      <dsp:nvSpPr>
        <dsp:cNvPr id="0" name=""/>
        <dsp:cNvSpPr/>
      </dsp:nvSpPr>
      <dsp:spPr>
        <a:xfrm>
          <a:off x="0" y="942171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Sve više jedinica lokalne samouprave ulaže u mjere stambenog zbrinjavanja</a:t>
          </a:r>
          <a:endParaRPr lang="en-US" sz="2200" kern="1200" dirty="0"/>
        </a:p>
      </dsp:txBody>
      <dsp:txXfrm>
        <a:off x="0" y="942171"/>
        <a:ext cx="7012370" cy="941596"/>
      </dsp:txXfrm>
    </dsp:sp>
    <dsp:sp modelId="{CD0CA71A-141C-4FF4-BBED-560E7E6E48AB}">
      <dsp:nvSpPr>
        <dsp:cNvPr id="0" name=""/>
        <dsp:cNvSpPr/>
      </dsp:nvSpPr>
      <dsp:spPr>
        <a:xfrm>
          <a:off x="0" y="1883767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1373170"/>
                <a:satOff val="-24404"/>
                <a:lumOff val="785"/>
                <a:alphaOff val="0"/>
                <a:tint val="98000"/>
                <a:lumMod val="110000"/>
              </a:schemeClr>
            </a:gs>
            <a:gs pos="84000">
              <a:schemeClr val="accent2">
                <a:hueOff val="1373170"/>
                <a:satOff val="-24404"/>
                <a:lumOff val="78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ACA79-29DE-46B8-AD67-656044B8ADF0}">
      <dsp:nvSpPr>
        <dsp:cNvPr id="0" name=""/>
        <dsp:cNvSpPr/>
      </dsp:nvSpPr>
      <dsp:spPr>
        <a:xfrm>
          <a:off x="0" y="1883767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Općine Sali, Blato i Vir te gradovi Otočac, Imotski i Novska predvodnici u novčanim potporama za rođenje djeteta</a:t>
          </a:r>
          <a:endParaRPr lang="en-US" sz="2200" kern="1200" dirty="0"/>
        </a:p>
      </dsp:txBody>
      <dsp:txXfrm>
        <a:off x="0" y="1883767"/>
        <a:ext cx="7012370" cy="941596"/>
      </dsp:txXfrm>
    </dsp:sp>
    <dsp:sp modelId="{B581D268-A279-4E9A-817B-1419147F0D34}">
      <dsp:nvSpPr>
        <dsp:cNvPr id="0" name=""/>
        <dsp:cNvSpPr/>
      </dsp:nvSpPr>
      <dsp:spPr>
        <a:xfrm>
          <a:off x="0" y="2825363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2059755"/>
                <a:satOff val="-36606"/>
                <a:lumOff val="1177"/>
                <a:alphaOff val="0"/>
                <a:tint val="98000"/>
                <a:lumMod val="110000"/>
              </a:schemeClr>
            </a:gs>
            <a:gs pos="84000">
              <a:schemeClr val="accent2">
                <a:hueOff val="2059755"/>
                <a:satOff val="-36606"/>
                <a:lumOff val="117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44BD2-09B3-46E2-BF52-433120D44B6A}">
      <dsp:nvSpPr>
        <dsp:cNvPr id="0" name=""/>
        <dsp:cNvSpPr/>
      </dsp:nvSpPr>
      <dsp:spPr>
        <a:xfrm>
          <a:off x="0" y="2825363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Vukovarsko-srijemska županija daje 133 € mjesečno obiteljima s četvero i više djece</a:t>
          </a:r>
          <a:endParaRPr lang="en-US" sz="2200" kern="1200" dirty="0"/>
        </a:p>
      </dsp:txBody>
      <dsp:txXfrm>
        <a:off x="0" y="2825363"/>
        <a:ext cx="7012370" cy="941596"/>
      </dsp:txXfrm>
    </dsp:sp>
    <dsp:sp modelId="{355DE346-04E2-490C-8525-26506BF2E5B5}">
      <dsp:nvSpPr>
        <dsp:cNvPr id="0" name=""/>
        <dsp:cNvSpPr/>
      </dsp:nvSpPr>
      <dsp:spPr>
        <a:xfrm>
          <a:off x="0" y="376695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98000"/>
                <a:lumMod val="110000"/>
              </a:schemeClr>
            </a:gs>
            <a:gs pos="84000">
              <a:schemeClr val="accent2">
                <a:hueOff val="2746340"/>
                <a:satOff val="-48808"/>
                <a:lumOff val="156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60315-FF56-414F-81F0-9F749788F8AB}">
      <dsp:nvSpPr>
        <dsp:cNvPr id="0" name=""/>
        <dsp:cNvSpPr/>
      </dsp:nvSpPr>
      <dsp:spPr>
        <a:xfrm>
          <a:off x="0" y="3766959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Grad Dubrovnik dodjeljuje stalnu godišnju naknadu za treće i svako sljedeće dijete od 4.459,49 €</a:t>
          </a:r>
          <a:endParaRPr lang="en-US" sz="2200" kern="1200" dirty="0"/>
        </a:p>
      </dsp:txBody>
      <dsp:txXfrm>
        <a:off x="0" y="3766959"/>
        <a:ext cx="7012370" cy="94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5CCFB0C-C4B3-8D8D-910C-75C932CF2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1C74D29-F15B-9641-1895-94C66F91BA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86DD0-9590-48B9-8674-7383F5BC8C7B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A31BAF3-C848-189F-C5C7-CE0118FE9B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5FA7651-B221-532D-3B9A-6812FCA61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35D9-25F8-4338-A182-2C14B991C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78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8B12A-824C-4BD1-9366-06AC77622844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2988C-708D-4790-990C-70C580715E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4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988C-708D-4790-990C-70C580715ED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63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988C-708D-4790-990C-70C580715EDD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8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DEBC2-88DC-4736-937E-69D6B3FF6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C38D7CC-F264-40E7-849C-C012AF1C6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0D6360-514F-4488-85EF-87528800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1919D4-B6FE-494C-928B-A5AE533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4DBDFD-1D7E-4374-874A-55457D41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00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3EDAF-A1DB-4114-8FDC-1B9E7891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023DB0C-89CD-491A-909C-67EDAA1E6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0376BC-4633-41B6-998E-F7C3B814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704F6F-316B-4D7C-B68C-C1555F85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B4965A-2716-41D9-8D63-69F20942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17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11F360D-7000-438B-A21B-72DFA4790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C164762-FA30-4F80-894C-169AB2D9B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EB31CA-6C9D-4B86-B22E-B2ED8DAD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2432AE-E1D4-42C3-9DE2-11143C2C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7F84C5-F558-4859-B33D-BB7CCF55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93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558800" y="961800"/>
            <a:ext cx="9922000" cy="516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1200" y="736600"/>
            <a:ext cx="28088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017033" y="1403332"/>
            <a:ext cx="3463200" cy="4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689032" y="1403332"/>
            <a:ext cx="3463200" cy="4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1612" y="626515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84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58800" y="533400"/>
            <a:ext cx="10073200" cy="512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1200" y="1920500"/>
            <a:ext cx="6721600" cy="42008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8000">
                <a:solidFill>
                  <a:srgbClr val="111111"/>
                </a:solidFill>
              </a:defRPr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016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558800" y="961800"/>
            <a:ext cx="9922000" cy="516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1200" y="736600"/>
            <a:ext cx="28088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017033" y="1403332"/>
            <a:ext cx="3463200" cy="4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689032" y="1403332"/>
            <a:ext cx="3463200" cy="4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1612" y="626515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73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695033" y="747600"/>
            <a:ext cx="107148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5730200" y="629055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016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DEBC2-88DC-4736-937E-69D6B3FF6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C38D7CC-F264-40E7-849C-C012AF1C6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0D6360-514F-4488-85EF-87528800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1919D4-B6FE-494C-928B-A5AE533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4DBDFD-1D7E-4374-874A-55457D41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93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68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83061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84076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41B33-825E-4A87-9F53-8590B230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ABE68E-CB7A-44A1-BEE3-5386322A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8EA5A8-EDC8-4888-8351-B4995F6C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754808-F768-4B1E-8F47-784B7289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12C542-4EE5-4F01-85F7-BBF3F425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72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880969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95124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594850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71718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35405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211572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997760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78036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8D9DD0-6562-42AD-8D90-4C26DF2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E2C412-247B-49B0-8EDE-FDA82903D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D57E19-98CC-4F0F-9CB2-AC55D8DD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7392BD-A35A-4D7D-A75A-0C05DCE7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E16726-C4D8-4B85-A100-31326731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55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73836-9D71-4483-87B2-F9E235F8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C96C49-222E-42B3-A258-25D3E0DA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AD6D6EE-A573-463E-BB04-DFF18CC6F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86A644-46E8-4FF9-A725-B151FA0F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A62432B-3DB7-413D-BEBF-7FE9BEFC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4DECF3-3716-4463-8689-6B853708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73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D0070F-E9A3-490D-8276-9BCDA3A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8D0D25-5F77-43DA-9EDF-A5D1EB10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0AC0A6C-E110-4EA3-9858-3AD7E620D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CFA67CB-7FE3-46FD-99D3-8ADD99BFA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445FBE8-3537-4F76-AB38-C0FA45A27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4169171-6043-4D19-91D3-D4C2F768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9107B9F-D5C7-43F4-BC56-86F22820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88CC1BF-8FE3-40A1-90EC-28A0AF0F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8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3A0B4A-ACF0-4A64-B2C2-97C60F5B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D870897-78E1-4F75-BCC6-58A77CD1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3333BC-D426-47BD-8834-BA17F340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B1FE048-37DC-4770-B285-1DBF5ADE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2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7D4F4D4-C7A2-42F9-97C6-3667C9ED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1931EFC-1ACB-46DD-ABA9-E6520E25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9B2A266-9111-4CBA-8716-2FF89895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08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54756-7725-4804-96B1-0A03AB47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FD4458-3862-45F7-B3A7-C7100A85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39F6B8-6E09-4B28-962F-3312E9AC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711F10-B2DE-47C5-B4C8-78862ED5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999747-9741-4745-B45C-986C5AE6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AA9A0A-0CC1-4525-8006-2AFD5FA2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282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E0A804-1B54-43D6-A785-FD1AE2AF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17257F1-C774-4B1D-92C8-9A775B6CF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DC2E19-9BAB-4E3F-BADC-A020F8E5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2FB775C-69F6-4219-B37F-429CDB40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E8CBC1-37F9-405F-88D5-AB710405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85BB14B-7624-4A72-B23A-088C40EB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28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C1F9B55-B44F-4F70-A023-01CD9949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61BAB4-9294-405C-AF12-8F3A489D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4E404B-C949-48DC-995D-B402BB09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A424D1-35B2-4C98-8707-15F18CC05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C2C108-B066-41EB-B65C-A72485DA8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200" y="736600"/>
            <a:ext cx="2808800" cy="16768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70733" y="1510065"/>
            <a:ext cx="6913600" cy="4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12" y="626515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733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8914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FFAF97-86B4-40C1-A805-431C0F8A1279}" type="datetimeFigureOut">
              <a:rPr lang="hr-HR" smtClean="0"/>
              <a:t>9.8.2024.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A388C6-36E8-4C84-BFE1-EFD2BB3FE3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77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17BF5-F432-F213-79C7-30A1E3ADB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Demografske mjere jedinica lokalne i područne (regionalne) samouprave u 2024. godini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7EAC55-9FFD-915A-B010-099B75998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3206715"/>
            <a:ext cx="10993546" cy="2264049"/>
          </a:xfrm>
        </p:spPr>
        <p:txBody>
          <a:bodyPr>
            <a:normAutofit/>
          </a:bodyPr>
          <a:lstStyle/>
          <a:p>
            <a:r>
              <a:rPr lang="hr-HR" sz="2000">
                <a:solidFill>
                  <a:schemeClr val="bg1"/>
                </a:solidFill>
              </a:rPr>
              <a:t>Analiza stanja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ekst, simbol, snimka zaslona, logotip&#10;&#10;Opis je automatski generiran">
            <a:extLst>
              <a:ext uri="{FF2B5EF4-FFF2-40B4-BE49-F238E27FC236}">
                <a16:creationId xmlns:a16="http://schemas.microsoft.com/office/drawing/2014/main" id="{E09C14D3-2D68-8722-6861-7ABF51A2C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15" y="5240632"/>
            <a:ext cx="6489160" cy="10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8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EB488B-0700-0968-906B-AC03E39A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78888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Najviši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iznosi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novčane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potpore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rođenje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trećeg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četvrtog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petog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svakog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sljedećeg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djeteta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prema</a:t>
            </a:r>
            <a:r>
              <a:rPr lang="en-US" sz="2400" dirty="0">
                <a:solidFill>
                  <a:srgbClr val="FFFFFF"/>
                </a:solidFill>
              </a:rPr>
              <a:t> JLS 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r>
              <a:rPr lang="en-US" sz="2400" dirty="0">
                <a:solidFill>
                  <a:srgbClr val="FFFFFF"/>
                </a:solidFill>
              </a:rPr>
              <a:t> (€)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BB192FC-2020-9496-D84F-BF1BE3944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20282"/>
              </p:ext>
            </p:extLst>
          </p:nvPr>
        </p:nvGraphicFramePr>
        <p:xfrm>
          <a:off x="325438" y="1581150"/>
          <a:ext cx="7493000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96253" imgH="5153094" progId="Excel.Sheet.12">
                  <p:embed/>
                </p:oleObj>
              </mc:Choice>
              <mc:Fallback>
                <p:oleObj name="Worksheet" r:id="rId2" imgW="9896253" imgH="5153094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BB192FC-2020-9496-D84F-BF1BE3944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438" y="1581150"/>
                        <a:ext cx="7493000" cy="390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76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77D797-7FD9-7094-A5F4-B7E7C08D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1075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Mjere za program predškolskog odgoja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E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07F220-6776-1A3F-6CFC-FBF6438E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većina JLS ima organiziran program predškolskog odgoja i za vrtićku i za jasličku dob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C35DC48-5C39-8603-EE13-809F22AC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854" y="1444530"/>
            <a:ext cx="8042146" cy="48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6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9E04CB-A9F7-52AE-6277-31AF5B07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41935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Prosječna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cijena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roditeljskog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udjela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dječjim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vrtićima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indeksu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razvijenosti</a:t>
            </a:r>
            <a:r>
              <a:rPr lang="en-US" sz="2400" dirty="0">
                <a:solidFill>
                  <a:srgbClr val="FFFFFF"/>
                </a:solidFill>
              </a:rPr>
              <a:t> 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r>
              <a:rPr lang="en-US" sz="2400" dirty="0">
                <a:solidFill>
                  <a:srgbClr val="FFFFFF"/>
                </a:solidFill>
              </a:rPr>
              <a:t> (€)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486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id="{7BFB307B-D6F9-7286-4EB8-6206E3F0E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6354"/>
            <a:ext cx="8042147" cy="48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BF0C0C-8ACB-7C82-DA27-34522CCA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184518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Prosječna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cijena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roditeljskog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udjela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dječjim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vrtićima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hr-HR" sz="2400" dirty="0">
                <a:solidFill>
                  <a:srgbClr val="FFFFFF"/>
                </a:solidFill>
              </a:rPr>
              <a:t>JLS </a:t>
            </a:r>
            <a:r>
              <a:rPr lang="en-US" sz="2400" dirty="0">
                <a:solidFill>
                  <a:srgbClr val="FFFFFF"/>
                </a:solidFill>
              </a:rPr>
              <a:t>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r>
              <a:rPr lang="en-US" sz="2400" dirty="0">
                <a:solidFill>
                  <a:srgbClr val="FFFFFF"/>
                </a:solidFill>
              </a:rPr>
              <a:t> (€)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DFC757E-4F62-EBA8-F38A-6705E1685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1681"/>
            <a:ext cx="8040510" cy="438912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393088F-F5E8-91E7-08D5-053337C6AF96}"/>
              </a:ext>
            </a:extLst>
          </p:cNvPr>
          <p:cNvSpPr txBox="1"/>
          <p:nvPr/>
        </p:nvSpPr>
        <p:spPr>
          <a:xfrm>
            <a:off x="8471351" y="5388832"/>
            <a:ext cx="280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nema većih promjena u odnosu na 2023. godinu</a:t>
            </a:r>
          </a:p>
        </p:txBody>
      </p:sp>
    </p:spTree>
    <p:extLst>
      <p:ext uri="{BB962C8B-B14F-4D97-AF65-F5344CB8AC3E}">
        <p14:creationId xmlns:p14="http://schemas.microsoft.com/office/powerpoint/2010/main" val="219765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5B60D5-C018-3704-37B9-48B06C5D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29323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Prosječna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cijena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roditeljskog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udjela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hr-HR" sz="2400" dirty="0">
                <a:solidFill>
                  <a:srgbClr val="FFFFFF"/>
                </a:solidFill>
              </a:rPr>
              <a:t>jaslicama </a:t>
            </a:r>
            <a:r>
              <a:rPr lang="en-US" sz="2400" dirty="0" err="1">
                <a:solidFill>
                  <a:srgbClr val="FFFFFF"/>
                </a:solidFill>
              </a:rPr>
              <a:t>prema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hr-HR" sz="2400" dirty="0">
                <a:solidFill>
                  <a:srgbClr val="FFFFFF"/>
                </a:solidFill>
              </a:rPr>
              <a:t>JLS </a:t>
            </a:r>
            <a:r>
              <a:rPr lang="en-US" sz="2400" dirty="0">
                <a:solidFill>
                  <a:srgbClr val="FFFFFF"/>
                </a:solidFill>
              </a:rPr>
              <a:t>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r>
              <a:rPr lang="en-US" sz="2400" dirty="0">
                <a:solidFill>
                  <a:srgbClr val="FFFFFF"/>
                </a:solidFill>
              </a:rPr>
              <a:t> (€)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AB91432-7982-8685-1DFF-E878FCF25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9057"/>
            <a:ext cx="8042147" cy="497150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D45889E-D1C9-DEAB-1B81-445EC8834CAC}"/>
              </a:ext>
            </a:extLst>
          </p:cNvPr>
          <p:cNvSpPr txBox="1"/>
          <p:nvPr/>
        </p:nvSpPr>
        <p:spPr>
          <a:xfrm>
            <a:off x="8471351" y="5388832"/>
            <a:ext cx="280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nema većih promjena u odnosu na 2023. godinu</a:t>
            </a:r>
          </a:p>
        </p:txBody>
      </p:sp>
    </p:spTree>
    <p:extLst>
      <p:ext uri="{BB962C8B-B14F-4D97-AF65-F5344CB8AC3E}">
        <p14:creationId xmlns:p14="http://schemas.microsoft.com/office/powerpoint/2010/main" val="290168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2211EE-B661-1CC3-52B8-950CD0AD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09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2400" dirty="0"/>
              <a:t>Postotak broja djece u dječjim vrtićima na listi čekanja prema </a:t>
            </a:r>
            <a:r>
              <a:rPr lang="hr-HR" sz="2400" dirty="0" err="1"/>
              <a:t>jls</a:t>
            </a:r>
            <a:r>
              <a:rPr lang="hr-HR" sz="2400" dirty="0"/>
              <a:t> u 2024. godini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370CFC7-E3E3-80B0-0D13-3F9FB022D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1912"/>
            <a:ext cx="8003475" cy="45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ED83E33-FCDF-6BCA-5305-80785A434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72316"/>
            <a:ext cx="8042147" cy="4810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B399C2-4BAB-8A73-4987-9A4603A4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19183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z="2400" dirty="0"/>
              <a:t>Postotak broja djece u jaslicama na listi čekanja prema </a:t>
            </a:r>
            <a:r>
              <a:rPr lang="hr-HR" sz="2400" dirty="0" err="1"/>
              <a:t>jls</a:t>
            </a:r>
            <a:r>
              <a:rPr lang="hr-HR" sz="2400" dirty="0"/>
              <a:t> u 2024. 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32F0D60-78A6-5679-FAD8-D25E5213508D}"/>
              </a:ext>
            </a:extLst>
          </p:cNvPr>
          <p:cNvSpPr txBox="1"/>
          <p:nvPr/>
        </p:nvSpPr>
        <p:spPr>
          <a:xfrm>
            <a:off x="8490203" y="5099261"/>
            <a:ext cx="280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neznatno povećanje postotka broja djece na listi čekanja u odnosu na 2023. godinu</a:t>
            </a:r>
          </a:p>
        </p:txBody>
      </p:sp>
    </p:spTree>
    <p:extLst>
      <p:ext uri="{BB962C8B-B14F-4D97-AF65-F5344CB8AC3E}">
        <p14:creationId xmlns:p14="http://schemas.microsoft.com/office/powerpoint/2010/main" val="170011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ACB929-F8D6-7CBA-704C-D2484589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73367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postotak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lokalnog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proračuna</a:t>
            </a:r>
            <a:r>
              <a:rPr lang="en-US" sz="2400" dirty="0">
                <a:solidFill>
                  <a:srgbClr val="FFFFFF"/>
                </a:solidFill>
              </a:rPr>
              <a:t> koji </a:t>
            </a:r>
            <a:r>
              <a:rPr lang="en-US" sz="2400" dirty="0" err="1">
                <a:solidFill>
                  <a:srgbClr val="FFFFFF"/>
                </a:solidFill>
              </a:rPr>
              <a:t>jls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ulaž</a:t>
            </a:r>
            <a:r>
              <a:rPr lang="hr-HR" sz="2400" dirty="0">
                <a:solidFill>
                  <a:srgbClr val="FFFFFF"/>
                </a:solidFill>
              </a:rPr>
              <a:t>u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predškolski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odgoj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obrazovanje</a:t>
            </a:r>
            <a:r>
              <a:rPr lang="en-US" sz="2400" dirty="0">
                <a:solidFill>
                  <a:srgbClr val="FFFFFF"/>
                </a:solidFill>
              </a:rPr>
              <a:t> 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CEFD174-E596-EEAF-7524-574EF40B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1869"/>
            <a:ext cx="8042147" cy="48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7DA501-B484-4B3B-8460-067A48E6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A9A9E2-4063-E545-FBE8-A661CFF2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 err="1">
                <a:solidFill>
                  <a:schemeClr val="accent1"/>
                </a:solidFill>
              </a:rPr>
              <a:t>Jedinice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lokalne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samouprave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koje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imaju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besplatnu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uslugu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dječjih</a:t>
            </a:r>
            <a:r>
              <a:rPr lang="en-US" sz="3300" dirty="0">
                <a:solidFill>
                  <a:schemeClr val="accent1"/>
                </a:solidFill>
              </a:rPr>
              <a:t> </a:t>
            </a:r>
            <a:r>
              <a:rPr lang="en-US" sz="3300" dirty="0" err="1">
                <a:solidFill>
                  <a:schemeClr val="accent1"/>
                </a:solidFill>
              </a:rPr>
              <a:t>vrtića</a:t>
            </a:r>
            <a:r>
              <a:rPr lang="en-US" sz="3300" dirty="0">
                <a:solidFill>
                  <a:schemeClr val="accent1"/>
                </a:solidFill>
              </a:rPr>
              <a:t> u 2024. </a:t>
            </a:r>
            <a:r>
              <a:rPr lang="en-US" sz="3300" dirty="0" err="1">
                <a:solidFill>
                  <a:schemeClr val="accent1"/>
                </a:solidFill>
              </a:rPr>
              <a:t>godini</a:t>
            </a:r>
            <a:endParaRPr lang="en-US" sz="33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93E637-8037-47F5-B2D4-DFA12C8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A776EB9-6FB3-64AC-FDC8-F9943FC55F69}"/>
              </a:ext>
            </a:extLst>
          </p:cNvPr>
          <p:cNvSpPr txBox="1"/>
          <p:nvPr/>
        </p:nvSpPr>
        <p:spPr>
          <a:xfrm>
            <a:off x="9050996" y="3563290"/>
            <a:ext cx="2523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1"/>
                </a:solidFill>
              </a:rPr>
              <a:t>2023. </a:t>
            </a:r>
            <a:r>
              <a:rPr lang="hr-HR" sz="2200" dirty="0">
                <a:solidFill>
                  <a:schemeClr val="accent1"/>
                </a:solidFill>
                <a:sym typeface="Wingdings" panose="05000000000000000000" pitchFamily="2" charset="2"/>
              </a:rPr>
              <a:t> 24 JLS</a:t>
            </a:r>
          </a:p>
          <a:p>
            <a:r>
              <a:rPr lang="hr-HR" sz="22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2"/>
                </a:solidFill>
                <a:sym typeface="Wingdings" panose="05000000000000000000" pitchFamily="2" charset="2"/>
              </a:rPr>
              <a:t>2024.  31 JLS</a:t>
            </a:r>
            <a:endParaRPr lang="hr-HR" sz="22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54239945-7EB0-0353-E938-E932A8C93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396728"/>
              </p:ext>
            </p:extLst>
          </p:nvPr>
        </p:nvGraphicFramePr>
        <p:xfrm>
          <a:off x="1158861" y="2507810"/>
          <a:ext cx="7152220" cy="3882754"/>
        </p:xfrm>
        <a:graphic>
          <a:graphicData uri="http://schemas.openxmlformats.org/drawingml/2006/table">
            <a:tbl>
              <a:tblPr firstRow="1" firstCol="1" bandRow="1"/>
              <a:tblGrid>
                <a:gridCol w="2041120">
                  <a:extLst>
                    <a:ext uri="{9D8B030D-6E8A-4147-A177-3AD203B41FA5}">
                      <a16:colId xmlns:a16="http://schemas.microsoft.com/office/drawing/2014/main" val="1153790365"/>
                    </a:ext>
                  </a:extLst>
                </a:gridCol>
                <a:gridCol w="5111100">
                  <a:extLst>
                    <a:ext uri="{9D8B030D-6E8A-4147-A177-3AD203B41FA5}">
                      <a16:colId xmlns:a16="http://schemas.microsoft.com/office/drawing/2014/main" val="4105621228"/>
                    </a:ext>
                  </a:extLst>
                </a:gridCol>
              </a:tblGrid>
              <a:tr h="245568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Županija</a:t>
                      </a:r>
                      <a:endParaRPr lang="hr-HR" sz="1400" dirty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JLS</a:t>
                      </a:r>
                      <a:endParaRPr lang="hr-HR" sz="1400" dirty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54830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Bjelovarsko-bilogorska</a:t>
                      </a:r>
                      <a:endParaRPr lang="hr-HR" sz="14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Nova Rača</a:t>
                      </a:r>
                      <a:endParaRPr lang="hr-HR" sz="14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14726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Dubrovačko-neretvanska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Ploče, </a:t>
                      </a:r>
                      <a:r>
                        <a:rPr lang="hr-HR" sz="14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Pojezerje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, Smokvica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029959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Istarska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Bale-Valle, Umag-Umago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422319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Karlovačka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Saborsko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53922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Koprivničko-križevačka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Gola, Kalinovac, Sokolovac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8385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Osječko-baranjska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Belišće, </a:t>
                      </a:r>
                      <a:r>
                        <a:rPr lang="hr-HR" sz="14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Čeminac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, Draž, Kneževi Vinogradi, Koška, Magadenovac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16020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Požeško-slavonska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Čaglin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92623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Primorsko-goranska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Baška, Mrkopalj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935633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Sisačko-moslavačka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Dvor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834332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Splitsko-dalmatinska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Okrug, Otok, Sinj, Trilj, Vrlika</a:t>
                      </a:r>
                      <a:endParaRPr lang="hr-HR" sz="14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64684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Šibensko-kninska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Biskupija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837337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Vukovarsko-srijemska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Ivankovo, Nijemci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882511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Zadarska</a:t>
                      </a:r>
                      <a:endParaRPr lang="hr-HR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Obrovac, Vir, Vrsi</a:t>
                      </a:r>
                      <a:endParaRPr lang="hr-HR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47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2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8B4DA8-AD87-C8DB-7C38-36461E32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hr-HR" sz="3200" dirty="0">
                <a:solidFill>
                  <a:schemeClr val="accent1"/>
                </a:solidFill>
              </a:rPr>
              <a:t>Mjere za zdravstvo i obrazovanje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0D8B10-6C0C-5B0D-1740-352DA737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FFFF"/>
                </a:solidFill>
              </a:rPr>
              <a:t>sufinanciraju se: </a:t>
            </a:r>
          </a:p>
          <a:p>
            <a:pPr lvl="1"/>
            <a:r>
              <a:rPr lang="hr-HR" sz="2800" dirty="0">
                <a:solidFill>
                  <a:srgbClr val="FFFFFF"/>
                </a:solidFill>
              </a:rPr>
              <a:t>troškovi u području zdravstva</a:t>
            </a:r>
          </a:p>
          <a:p>
            <a:pPr lvl="1"/>
            <a:r>
              <a:rPr lang="hr-HR" sz="2800" dirty="0">
                <a:solidFill>
                  <a:srgbClr val="FFFFFF"/>
                </a:solidFill>
              </a:rPr>
              <a:t>udžbenici i radni materijali</a:t>
            </a:r>
          </a:p>
          <a:p>
            <a:pPr lvl="1"/>
            <a:r>
              <a:rPr lang="hr-HR" sz="2800" dirty="0">
                <a:solidFill>
                  <a:srgbClr val="FFFFFF"/>
                </a:solidFill>
              </a:rPr>
              <a:t>učeničke i studentske stipendije</a:t>
            </a:r>
          </a:p>
          <a:p>
            <a:pPr lvl="1"/>
            <a:r>
              <a:rPr lang="hr-HR" sz="2800" dirty="0">
                <a:solidFill>
                  <a:srgbClr val="FFFFFF"/>
                </a:solidFill>
              </a:rPr>
              <a:t>prijevoz i smještaj učenika/studenata</a:t>
            </a:r>
          </a:p>
          <a:p>
            <a:endParaRPr lang="hr-H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0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9F3D8-B59D-34A1-E5EE-46BEE122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EFF"/>
                </a:solidFill>
              </a:rPr>
              <a:t>uvod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F316A50-8183-7649-523D-368F6576B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77605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1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DEEF94-41E4-8F09-6933-5BD5B11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1145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JLP</a:t>
            </a:r>
            <a:r>
              <a:rPr lang="hr-HR" sz="2400" dirty="0">
                <a:solidFill>
                  <a:srgbClr val="FFFFFF"/>
                </a:solidFill>
              </a:rPr>
              <a:t>(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hr-HR" sz="2400" dirty="0">
                <a:solidFill>
                  <a:srgbClr val="FFFFFF"/>
                </a:solidFill>
              </a:rPr>
              <a:t>)</a:t>
            </a:r>
            <a:r>
              <a:rPr lang="en-US" sz="2400" dirty="0">
                <a:solidFill>
                  <a:srgbClr val="FFFFFF"/>
                </a:solidFill>
              </a:rPr>
              <a:t>S </a:t>
            </a:r>
            <a:r>
              <a:rPr lang="en-US" sz="2400" dirty="0" err="1">
                <a:solidFill>
                  <a:srgbClr val="FFFFFF"/>
                </a:solidFill>
              </a:rPr>
              <a:t>koje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sufinanciraju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troškove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području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zdravstva</a:t>
            </a:r>
            <a:r>
              <a:rPr lang="en-US" sz="2400" dirty="0">
                <a:solidFill>
                  <a:srgbClr val="FFFFFF"/>
                </a:solidFill>
              </a:rPr>
              <a:t> 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C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58C300C-42E4-497B-514A-2DB184D4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9843"/>
            <a:ext cx="8006079" cy="49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6096EE-9C38-395B-4ADA-CCA0948A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307657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JLP</a:t>
            </a:r>
            <a:r>
              <a:rPr lang="hr-HR" sz="2400" dirty="0">
                <a:solidFill>
                  <a:srgbClr val="FFFFFF"/>
                </a:solidFill>
              </a:rPr>
              <a:t>(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hr-HR" sz="2400" dirty="0">
                <a:solidFill>
                  <a:srgbClr val="FFFFFF"/>
                </a:solidFill>
              </a:rPr>
              <a:t>)</a:t>
            </a:r>
            <a:r>
              <a:rPr lang="en-US" sz="2400" dirty="0">
                <a:solidFill>
                  <a:srgbClr val="FFFFFF"/>
                </a:solidFill>
              </a:rPr>
              <a:t>S </a:t>
            </a:r>
            <a:r>
              <a:rPr lang="en-US" sz="2400" dirty="0" err="1">
                <a:solidFill>
                  <a:srgbClr val="FFFFFF"/>
                </a:solidFill>
              </a:rPr>
              <a:t>koje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sufinanciraju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nabavu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školskih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udžbenika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srednje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škole</a:t>
            </a:r>
            <a:r>
              <a:rPr lang="en-US" sz="2400" dirty="0">
                <a:solidFill>
                  <a:srgbClr val="FFFFFF"/>
                </a:solidFill>
              </a:rPr>
              <a:t> i </a:t>
            </a:r>
            <a:r>
              <a:rPr lang="en-US" sz="2400" dirty="0" err="1">
                <a:solidFill>
                  <a:srgbClr val="FFFFFF"/>
                </a:solidFill>
              </a:rPr>
              <a:t>radnih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bilježnica</a:t>
            </a:r>
            <a:r>
              <a:rPr lang="en-US" sz="2400" dirty="0">
                <a:solidFill>
                  <a:srgbClr val="FFFFFF"/>
                </a:solidFill>
              </a:rPr>
              <a:t>/ </a:t>
            </a:r>
            <a:r>
              <a:rPr lang="en-US" sz="2400" dirty="0" err="1">
                <a:solidFill>
                  <a:srgbClr val="FFFFFF"/>
                </a:solidFill>
              </a:rPr>
              <a:t>materijala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osnovne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škole</a:t>
            </a:r>
            <a:r>
              <a:rPr lang="en-US" sz="2400" dirty="0">
                <a:solidFill>
                  <a:srgbClr val="FFFFFF"/>
                </a:solidFill>
              </a:rPr>
              <a:t> u 202</a:t>
            </a:r>
            <a:r>
              <a:rPr lang="hr-HR" sz="2400" dirty="0">
                <a:solidFill>
                  <a:srgbClr val="FFFFFF"/>
                </a:solidFill>
              </a:rPr>
              <a:t>4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C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78F20DE-96ED-E4B2-2E73-8762B5D7F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1021"/>
            <a:ext cx="8006080" cy="5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9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arta, dijagram&#10;&#10;Opis je automatski generiran">
            <a:extLst>
              <a:ext uri="{FF2B5EF4-FFF2-40B4-BE49-F238E27FC236}">
                <a16:creationId xmlns:a16="http://schemas.microsoft.com/office/drawing/2014/main" id="{75FA53F3-2515-437E-B9C8-D4FCACE1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899"/>
            <a:ext cx="8045483" cy="56921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7DD761-CCB1-9B3C-5391-5F431C25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6"/>
            <a:ext cx="3081576" cy="1735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Prosječni mjesečni iznos stipendije za studente (€) po županijama u 2024. 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1080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6A39BA8-A09C-1413-F932-374022E5B0B0}"/>
              </a:ext>
            </a:extLst>
          </p:cNvPr>
          <p:cNvSpPr txBox="1"/>
          <p:nvPr/>
        </p:nvSpPr>
        <p:spPr>
          <a:xfrm>
            <a:off x="7559706" y="3831336"/>
            <a:ext cx="428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(€)</a:t>
            </a:r>
          </a:p>
        </p:txBody>
      </p:sp>
    </p:spTree>
    <p:extLst>
      <p:ext uri="{BB962C8B-B14F-4D97-AF65-F5344CB8AC3E}">
        <p14:creationId xmlns:p14="http://schemas.microsoft.com/office/powerpoint/2010/main" val="426904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58448B-7A8A-F0C5-7D1A-8629ECDA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2288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JLP</a:t>
            </a:r>
            <a:r>
              <a:rPr lang="hr-HR" sz="2400" dirty="0">
                <a:solidFill>
                  <a:srgbClr val="FFFFFF"/>
                </a:solidFill>
              </a:rPr>
              <a:t>(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hr-HR" sz="2400" dirty="0">
                <a:solidFill>
                  <a:srgbClr val="FFFFFF"/>
                </a:solidFill>
              </a:rPr>
              <a:t>)</a:t>
            </a:r>
            <a:r>
              <a:rPr lang="en-US" sz="2400" dirty="0">
                <a:solidFill>
                  <a:srgbClr val="FFFFFF"/>
                </a:solidFill>
              </a:rPr>
              <a:t>S </a:t>
            </a:r>
            <a:r>
              <a:rPr lang="en-US" sz="2400" dirty="0" err="1">
                <a:solidFill>
                  <a:srgbClr val="FFFFFF"/>
                </a:solidFill>
              </a:rPr>
              <a:t>koje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sufinanciraju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troškove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smještaja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studente</a:t>
            </a:r>
            <a:r>
              <a:rPr lang="hr-HR" sz="2400" dirty="0">
                <a:solidFill>
                  <a:srgbClr val="FFFFFF"/>
                </a:solidFill>
              </a:rPr>
              <a:t> u 2024. 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C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DD5536B-3E0D-FCB3-B259-A1CAAE21B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4528"/>
            <a:ext cx="8006080" cy="53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63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C969B7-5FC7-0253-F881-421CD142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6"/>
            <a:ext cx="3081576" cy="2219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JLP</a:t>
            </a:r>
            <a:r>
              <a:rPr lang="hr-HR" sz="2400" dirty="0">
                <a:solidFill>
                  <a:srgbClr val="FFFFFF"/>
                </a:solidFill>
              </a:rPr>
              <a:t>(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hr-HR" sz="2400" dirty="0">
                <a:solidFill>
                  <a:srgbClr val="FFFFFF"/>
                </a:solidFill>
              </a:rPr>
              <a:t>)</a:t>
            </a:r>
            <a:r>
              <a:rPr lang="en-US" sz="2400" dirty="0">
                <a:solidFill>
                  <a:srgbClr val="FFFFFF"/>
                </a:solidFill>
              </a:rPr>
              <a:t>S </a:t>
            </a:r>
            <a:r>
              <a:rPr lang="en-US" sz="2400" dirty="0" err="1">
                <a:solidFill>
                  <a:srgbClr val="FFFFFF"/>
                </a:solidFill>
              </a:rPr>
              <a:t>koje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sufinanciraju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troškove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prijevoza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studente</a:t>
            </a:r>
            <a:r>
              <a:rPr lang="hr-HR" sz="2400" dirty="0">
                <a:solidFill>
                  <a:srgbClr val="FFFFFF"/>
                </a:solidFill>
              </a:rPr>
              <a:t> u 2024. 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21F5370-432B-CCC2-3042-88093FD97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6404"/>
            <a:ext cx="8006080" cy="47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9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7C049-D0F8-281D-A91A-82DCAA5F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EFF"/>
                </a:solidFill>
              </a:rPr>
              <a:t>Mjere stambenog zbrinjavanja za mlade obitelji</a:t>
            </a:r>
          </a:p>
        </p:txBody>
      </p:sp>
      <p:graphicFrame>
        <p:nvGraphicFramePr>
          <p:cNvPr id="19" name="Rezervirano mjesto sadržaja 2">
            <a:extLst>
              <a:ext uri="{FF2B5EF4-FFF2-40B4-BE49-F238E27FC236}">
                <a16:creationId xmlns:a16="http://schemas.microsoft.com/office/drawing/2014/main" id="{F62C923E-1A02-C3D5-641A-75BABC979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58717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641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F2F91F-D6B9-D446-B93B-4E093487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6"/>
            <a:ext cx="3081576" cy="1838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udio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jlp</a:t>
            </a:r>
            <a:r>
              <a:rPr lang="hr-HR" sz="2400" dirty="0">
                <a:solidFill>
                  <a:srgbClr val="FFFFFF"/>
                </a:solidFill>
              </a:rPr>
              <a:t>(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hr-HR" sz="2400" dirty="0">
                <a:solidFill>
                  <a:srgbClr val="FFFFFF"/>
                </a:solidFill>
              </a:rPr>
              <a:t>)</a:t>
            </a:r>
            <a:r>
              <a:rPr lang="en-US" sz="2400" dirty="0">
                <a:solidFill>
                  <a:srgbClr val="FFFFFF"/>
                </a:solidFill>
              </a:rPr>
              <a:t>s </a:t>
            </a:r>
            <a:r>
              <a:rPr lang="en-US" sz="2400" dirty="0" err="1">
                <a:solidFill>
                  <a:srgbClr val="FFFFFF"/>
                </a:solidFill>
              </a:rPr>
              <a:t>koj</a:t>
            </a:r>
            <a:r>
              <a:rPr lang="hr-HR" sz="2400" dirty="0">
                <a:solidFill>
                  <a:srgbClr val="FFFFFF"/>
                </a:solidFill>
              </a:rPr>
              <a:t>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sufinanciraju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kupnju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prve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nekretnine</a:t>
            </a:r>
            <a:r>
              <a:rPr lang="hr-HR" sz="2400" dirty="0">
                <a:solidFill>
                  <a:srgbClr val="FFFFFF"/>
                </a:solidFill>
              </a:rPr>
              <a:t> u 2024. godini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5B9C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C4DAEFC-D85C-0149-B6E0-C7D170FA6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2986"/>
            <a:ext cx="8006080" cy="48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BFF1E8A-3E3F-4A67-97F8-32C8D41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0BBA9C7-5B8B-474E-9392-E742C78E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D52F3B2-AFE1-41E8-9E34-D2B02A65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A8E2F28-54A2-432C-AAF7-7154C3D5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58B6F28-61DF-9D1B-7F63-660FC4602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4" r="16374" b="3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E34732-2F64-9A17-D5C6-18104BFC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6"/>
            <a:ext cx="4115917" cy="350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namjera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provođenja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mjera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području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poticanja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demografske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obnove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promicanja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ravnopravnog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roditeljstva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edukacije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roditelja</a:t>
            </a:r>
            <a:r>
              <a:rPr lang="en-US" sz="2400" dirty="0">
                <a:solidFill>
                  <a:srgbClr val="FFFFFF"/>
                </a:solidFill>
              </a:rPr>
              <a:t> s </a:t>
            </a:r>
            <a:r>
              <a:rPr lang="en-US" sz="2400" dirty="0" err="1">
                <a:solidFill>
                  <a:srgbClr val="FFFFFF"/>
                </a:solidFill>
              </a:rPr>
              <a:t>ciljem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osnaživanja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njihovih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roditeljskih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kompetencija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C59D630-FA44-4D8B-A3B3-451C3B5D5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5B9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16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CD876-BC9D-FE99-8471-449C5945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EFF"/>
                </a:solidFill>
              </a:rPr>
              <a:t>istaknute demografske mjere koje se provode, a nisu obuhvaćene dosadašnjim pitanjima u anketnom upitniku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34BBABD-6957-2FED-DBC8-92DF43618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0263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989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011B09-6F79-FD6E-70F9-9904C449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accent1"/>
                </a:solidFill>
              </a:rPr>
              <a:t>Primjeri dobre prakse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aphicFrame>
        <p:nvGraphicFramePr>
          <p:cNvPr id="25" name="Rezervirano mjesto sadržaja 2">
            <a:extLst>
              <a:ext uri="{FF2B5EF4-FFF2-40B4-BE49-F238E27FC236}">
                <a16:creationId xmlns:a16="http://schemas.microsoft.com/office/drawing/2014/main" id="{A9373B5D-935A-4EFB-F570-69DF173B3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792771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14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C7779A-9005-4ACB-88D0-3FD9FAD1C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3D817-4A59-4D06-8F9E-68F77518C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1C0DE9-C851-AEC1-17C6-49CA940C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Što je demografska mjera?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311EAF-9FD3-4276-9BBC-72C8CB2E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A5279D-D5E5-4B0D-B328-83E84454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C38188-DAEF-490F-8CEF-C940936BE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F84283B-13F0-F1F2-DAD3-D88EF28B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85249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94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FEE19F-5EEB-4C78-9CCD-EACED2DB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566B89-C470-4C69-8689-38673C7B7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0708B1-1822-4D0E-B3F8-BF6E3643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1"/>
            <a:ext cx="7363959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AB69CE-6296-4D71-8DB3-BF71FD51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9B66C8-8854-A934-8517-187F92BA5F10}"/>
              </a:ext>
            </a:extLst>
          </p:cNvPr>
          <p:cNvGrpSpPr/>
          <p:nvPr/>
        </p:nvGrpSpPr>
        <p:grpSpPr>
          <a:xfrm>
            <a:off x="1223573" y="1222754"/>
            <a:ext cx="4410472" cy="4410469"/>
            <a:chOff x="2695849" y="1578115"/>
            <a:chExt cx="10559776" cy="1055977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57C984BA-C495-F4B9-8D26-23C806D83DC4}"/>
                </a:ext>
              </a:extLst>
            </p:cNvPr>
            <p:cNvSpPr/>
            <p:nvPr/>
          </p:nvSpPr>
          <p:spPr>
            <a:xfrm>
              <a:off x="2695849" y="1578115"/>
              <a:ext cx="10559776" cy="1055977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Montserrat Light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95EF1C5B-7307-8180-3A7C-FB905469C400}"/>
                </a:ext>
              </a:extLst>
            </p:cNvPr>
            <p:cNvSpPr/>
            <p:nvPr/>
          </p:nvSpPr>
          <p:spPr>
            <a:xfrm>
              <a:off x="3111776" y="2035952"/>
              <a:ext cx="9727924" cy="9727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Montserrat Light"/>
              </a:endParaRPr>
            </a:p>
          </p:txBody>
        </p:sp>
      </p:grpSp>
      <p:sp>
        <p:nvSpPr>
          <p:cNvPr id="14" name="Oval 9">
            <a:extLst>
              <a:ext uri="{FF2B5EF4-FFF2-40B4-BE49-F238E27FC236}">
                <a16:creationId xmlns:a16="http://schemas.microsoft.com/office/drawing/2014/main" id="{2ACE89F3-02AD-825D-54AB-AF47D37FD216}"/>
              </a:ext>
            </a:extLst>
          </p:cNvPr>
          <p:cNvSpPr/>
          <p:nvPr/>
        </p:nvSpPr>
        <p:spPr>
          <a:xfrm>
            <a:off x="4432735" y="1279004"/>
            <a:ext cx="1160677" cy="11606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Montserrat Light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F474F0C5-75CA-D8D6-15A1-DDE5E7EA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328" y="2850873"/>
            <a:ext cx="2922981" cy="11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765" eaLnBrk="0" fontAlgn="base" hangingPunct="0">
              <a:lnSpc>
                <a:spcPct val="80000"/>
              </a:lnSpc>
              <a:spcBef>
                <a:spcPts val="2100"/>
              </a:spcBef>
              <a:spcAft>
                <a:spcPct val="0"/>
              </a:spcAft>
              <a:defRPr/>
            </a:pPr>
            <a:r>
              <a:rPr lang="hr-HR" alt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Stvarajmo budućnost</a:t>
            </a:r>
            <a:endParaRPr lang="en-US" alt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8" name="Picture 14" descr="Untitled-12.png">
            <a:extLst>
              <a:ext uri="{FF2B5EF4-FFF2-40B4-BE49-F238E27FC236}">
                <a16:creationId xmlns:a16="http://schemas.microsoft.com/office/drawing/2014/main" id="{2E46CA05-2346-1C2B-EE2E-1C8F093C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13" y="1655770"/>
            <a:ext cx="821103" cy="437871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2DDB0037-507C-E4FB-396E-34A482C32085}"/>
              </a:ext>
            </a:extLst>
          </p:cNvPr>
          <p:cNvSpPr txBox="1"/>
          <p:nvPr/>
        </p:nvSpPr>
        <p:spPr>
          <a:xfrm>
            <a:off x="6632152" y="3143143"/>
            <a:ext cx="438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2"/>
                </a:solidFill>
              </a:rPr>
              <a:t>DONOŠENJE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adekvatnih i koordiniranih demografskih politika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0D0BA9F-7D7F-07B4-833F-19A43F3E82D4}"/>
              </a:ext>
            </a:extLst>
          </p:cNvPr>
          <p:cNvSpPr txBox="1"/>
          <p:nvPr/>
        </p:nvSpPr>
        <p:spPr>
          <a:xfrm>
            <a:off x="5975856" y="1520124"/>
            <a:ext cx="435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70C0"/>
                </a:solidFill>
              </a:rPr>
              <a:t>SURADNJA</a:t>
            </a:r>
            <a:r>
              <a:rPr lang="hr-HR" sz="2000" dirty="0"/>
              <a:t>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svih razina vlasti, znanstvene zajednice i civilnog društva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4FC6B443-FA1B-1F1B-2FF9-362F46572DC8}"/>
              </a:ext>
            </a:extLst>
          </p:cNvPr>
          <p:cNvSpPr txBox="1"/>
          <p:nvPr/>
        </p:nvSpPr>
        <p:spPr>
          <a:xfrm>
            <a:off x="5975856" y="4902646"/>
            <a:ext cx="438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B050"/>
                </a:solidFill>
              </a:rPr>
              <a:t>OSIGURANA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demografska budućnost Republike Hrvatske</a:t>
            </a: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626F7763-FC9C-E7C7-AF6A-9272FA09B3AF}"/>
              </a:ext>
            </a:extLst>
          </p:cNvPr>
          <p:cNvSpPr/>
          <p:nvPr/>
        </p:nvSpPr>
        <p:spPr>
          <a:xfrm>
            <a:off x="5036392" y="2868774"/>
            <a:ext cx="1160677" cy="11606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Montserrat Light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3113B572-3422-C55F-3F87-E574DAAE9B97}"/>
              </a:ext>
            </a:extLst>
          </p:cNvPr>
          <p:cNvSpPr/>
          <p:nvPr/>
        </p:nvSpPr>
        <p:spPr>
          <a:xfrm>
            <a:off x="4432736" y="4459768"/>
            <a:ext cx="1160677" cy="11606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Montserrat Light"/>
            </a:endParaRPr>
          </a:p>
        </p:txBody>
      </p:sp>
      <p:pic>
        <p:nvPicPr>
          <p:cNvPr id="29" name="Picture 30" descr="Untitled-28.png">
            <a:extLst>
              <a:ext uri="{FF2B5EF4-FFF2-40B4-BE49-F238E27FC236}">
                <a16:creationId xmlns:a16="http://schemas.microsoft.com/office/drawing/2014/main" id="{E0DC1422-0A55-AE1D-C2DC-DB8D348C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34" y="3203923"/>
            <a:ext cx="683622" cy="586327"/>
          </a:xfrm>
          <a:prstGeom prst="rect">
            <a:avLst/>
          </a:prstGeom>
        </p:spPr>
      </p:pic>
      <p:pic>
        <p:nvPicPr>
          <p:cNvPr id="30" name="Рисунок 347">
            <a:extLst>
              <a:ext uri="{FF2B5EF4-FFF2-40B4-BE49-F238E27FC236}">
                <a16:creationId xmlns:a16="http://schemas.microsoft.com/office/drawing/2014/main" id="{B860BC98-4E2A-2432-7D8D-4659141032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6472" y="4715048"/>
            <a:ext cx="851898" cy="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92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F1056-9A78-4FBC-9404-54512B6B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FE315A-AF0F-0835-D2A9-E7E7B6FB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/>
                </a:solidFill>
              </a:rPr>
              <a:t>zaključak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59E4B7-86DE-4B00-A707-DD85CE5DB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0C9375-6F8A-C20E-751C-458F0B54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03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MDU prepoznaje i pozdravlja osviještenost JLP(R)S u demografskoj obnovi vlastitih sredina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svrha prikupljanja podataka od strane JLP(R)S između ostalog je prikazivanje primjera dobre prakse odnosno poticanje na kreiranje i primjenu demografskih mjera kojima se stvara pozitivna klima i poboljšava kvaliteta života građana te potiče promocija obiteljskih vrijednosti i demografska revitalizacija domovine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MDU će nastaviti osiguravati transparentne, cjelovite i dostupne podatke u vidu podloge za ciljano planiranje mjera u području javnih, obiteljskih i drugih politika, a koje su od vitalnog interesa za Republiku Hrvatsku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115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CCD44-0B8F-611C-311C-5C494AA9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EFF"/>
                </a:solidFill>
              </a:rPr>
              <a:t>metodologija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19EF05F-0FA6-A40B-CC45-E236EDAAC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83268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26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4077F3-5066-59E8-DCF6-6085FF1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hr-HR" sz="4000" dirty="0">
                <a:solidFill>
                  <a:schemeClr val="accent2"/>
                </a:solidFill>
              </a:rPr>
              <a:t>Odabrani rezultati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518956-0A36-D81E-F0AD-68E03C3D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776" y="1507415"/>
            <a:ext cx="6545031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r>
              <a:rPr lang="hr-HR" sz="2800" dirty="0"/>
              <a:t>4 kategorije</a:t>
            </a:r>
          </a:p>
          <a:p>
            <a:pPr lvl="1"/>
            <a:r>
              <a:rPr lang="hr-HR" sz="2400" dirty="0"/>
              <a:t>novčane potpore za rođenje djeteta</a:t>
            </a:r>
          </a:p>
          <a:p>
            <a:pPr lvl="1"/>
            <a:r>
              <a:rPr lang="hr-HR" sz="2400" dirty="0"/>
              <a:t>mjere za program predškolskog odgoja</a:t>
            </a:r>
          </a:p>
          <a:p>
            <a:pPr lvl="1"/>
            <a:r>
              <a:rPr lang="hr-HR" sz="2400" dirty="0"/>
              <a:t>mjere za zdravstvo i obrazovanje</a:t>
            </a:r>
          </a:p>
          <a:p>
            <a:pPr lvl="1"/>
            <a:r>
              <a:rPr lang="hr-HR" sz="2400" dirty="0"/>
              <a:t>mjere stambenog zbrinjavanja za mlade obitelji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13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5492DA-DC28-FB2E-5828-342283AA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novčane potpore za rođenje djeteta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5A9C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53B8BD-1E53-5379-0444-98343BE6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gotovo sve JLS isplaćuju novčane potpore za rođenje djeteta </a:t>
            </a:r>
            <a:r>
              <a:rPr lang="hr-HR" sz="2000" dirty="0">
                <a:solidFill>
                  <a:schemeClr val="bg1"/>
                </a:solidFill>
                <a:sym typeface="Wingdings" panose="05000000000000000000" pitchFamily="2" charset="2"/>
              </a:rPr>
              <a:t> samo 6 ne isplaćuje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6FE5511-C7C0-CE73-9D76-C51D80C1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854" y="1236074"/>
            <a:ext cx="8040793" cy="49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4EC754-68A1-5E13-65BB-2D39E66F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17436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Prosječan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iznos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financijske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potpore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rođenje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djeteta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prema</a:t>
            </a:r>
            <a:r>
              <a:rPr lang="en-US" sz="2400" dirty="0">
                <a:solidFill>
                  <a:srgbClr val="FFFFFF"/>
                </a:solidFill>
              </a:rPr>
              <a:t> JLP(R)S 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r>
              <a:rPr lang="en-US" sz="2400" dirty="0">
                <a:solidFill>
                  <a:srgbClr val="FFFFFF"/>
                </a:solidFill>
              </a:rPr>
              <a:t> (€)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D7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655ADD0-E39A-5E87-280D-089BD379B9FC}"/>
              </a:ext>
            </a:extLst>
          </p:cNvPr>
          <p:cNvSpPr txBox="1"/>
          <p:nvPr/>
        </p:nvSpPr>
        <p:spPr>
          <a:xfrm>
            <a:off x="8384793" y="4626864"/>
            <a:ext cx="3011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Usporedba s 2023. godinom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JLS </a:t>
            </a: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 rast prosječnih financijskih potpora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Županije  pad prosječnih financijskih potpora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668B388-884D-A699-57FD-9BED6C59E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05399"/>
            <a:ext cx="8042147" cy="50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8EA454-5BFB-A153-1CAF-3B80BB370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6574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z="2400" dirty="0"/>
              <a:t>Prosječan iznos financijske potpore za rođenje djeteta prema indeksu razvijenosti u 2024. godini (€)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EC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1A1EECF-1F95-4886-C483-AF49E7F12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8397"/>
            <a:ext cx="8042147" cy="45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1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162F52-515D-29CE-45B9-5FF16C45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2010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Najviši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iznosi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novčane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potpore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rođenje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prvog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drugog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djeteta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prema</a:t>
            </a:r>
            <a:r>
              <a:rPr lang="en-US" sz="2400" dirty="0">
                <a:solidFill>
                  <a:srgbClr val="FFFFFF"/>
                </a:solidFill>
              </a:rPr>
              <a:t> JLS u 2024. </a:t>
            </a:r>
            <a:r>
              <a:rPr lang="en-US" sz="2400" dirty="0" err="1">
                <a:solidFill>
                  <a:srgbClr val="FFFFFF"/>
                </a:solidFill>
              </a:rPr>
              <a:t>godini</a:t>
            </a:r>
            <a:r>
              <a:rPr lang="en-US" sz="2400" dirty="0">
                <a:solidFill>
                  <a:srgbClr val="FFFFFF"/>
                </a:solidFill>
              </a:rPr>
              <a:t> (€)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A11729CA-BA1A-7A88-4953-99939203F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72571"/>
              </p:ext>
            </p:extLst>
          </p:nvPr>
        </p:nvGraphicFramePr>
        <p:xfrm>
          <a:off x="755333" y="841952"/>
          <a:ext cx="6789041" cy="581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86398" imgH="5724576" progId="Excel.Sheet.12">
                  <p:embed/>
                </p:oleObj>
              </mc:Choice>
              <mc:Fallback>
                <p:oleObj name="Worksheet" r:id="rId2" imgW="6686398" imgH="5724576" progId="Excel.Shee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A11729CA-BA1A-7A88-4953-99939203F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333" y="841952"/>
                        <a:ext cx="6789041" cy="5812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055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C268E93-FFA8-49B9-8C5A-9DE556FDFAD9}" vid="{CF24C6CC-6F5F-445B-B5B3-85D16310AA16}"/>
    </a:ext>
  </a:extLst>
</a:theme>
</file>

<file path=ppt/theme/theme2.xml><?xml version="1.0" encoding="utf-8"?>
<a:theme xmlns:a="http://schemas.openxmlformats.org/drawingml/2006/main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jeljenik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7ACC027F50114A81C5725964879EF3" ma:contentTypeVersion="13" ma:contentTypeDescription="Stvaranje novog dokumenta." ma:contentTypeScope="" ma:versionID="3db3a344544a10f452a716f7701688a7">
  <xsd:schema xmlns:xsd="http://www.w3.org/2001/XMLSchema" xmlns:xs="http://www.w3.org/2001/XMLSchema" xmlns:p="http://schemas.microsoft.com/office/2006/metadata/properties" xmlns:ns2="aacabdba-1589-4302-87b8-2c0d79a8bfc8" xmlns:ns3="87d5042e-efa9-4689-bbc7-4d4215103376" targetNamespace="http://schemas.microsoft.com/office/2006/metadata/properties" ma:root="true" ma:fieldsID="51fe1472e33e97d0451dd6e421d4e8f8" ns2:_="" ns3:_="">
    <xsd:import namespace="aacabdba-1589-4302-87b8-2c0d79a8bfc8"/>
    <xsd:import namespace="87d5042e-efa9-4689-bbc7-4d4215103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abdba-1589-4302-87b8-2c0d79a8b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ec24c633-84e9-4b04-bdf8-f25809a539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5042e-efa9-4689-bbc7-4d4215103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641f4b-d6fb-42fa-b768-6715971ba603}" ma:internalName="TaxCatchAll" ma:showField="CatchAllData" ma:web="87d5042e-efa9-4689-bbc7-4d4215103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3BF27-1343-4B31-B2B7-A1A8903EE9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0F472-2FB7-40DC-BD48-33677662A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abdba-1589-4302-87b8-2c0d79a8bfc8"/>
    <ds:schemaRef ds:uri="87d5042e-efa9-4689-bbc7-4d4215103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1756</TotalTime>
  <Words>960</Words>
  <Application>Microsoft Office PowerPoint</Application>
  <PresentationFormat>Široki zaslon</PresentationFormat>
  <Paragraphs>124</Paragraphs>
  <Slides>31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3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Georgia</vt:lpstr>
      <vt:lpstr>Gill Sans MT</vt:lpstr>
      <vt:lpstr>Montserrat Light</vt:lpstr>
      <vt:lpstr>Roboto Slab</vt:lpstr>
      <vt:lpstr>Wingdings</vt:lpstr>
      <vt:lpstr>Wingdings 2</vt:lpstr>
      <vt:lpstr>Tema1</vt:lpstr>
      <vt:lpstr>Lysander template</vt:lpstr>
      <vt:lpstr>Djeljenik</vt:lpstr>
      <vt:lpstr>Worksheet</vt:lpstr>
      <vt:lpstr>Demografske mjere jedinica lokalne i područne (regionalne) samouprave u 2024. godini</vt:lpstr>
      <vt:lpstr>uvod</vt:lpstr>
      <vt:lpstr>Što je demografska mjera?</vt:lpstr>
      <vt:lpstr>metodologija</vt:lpstr>
      <vt:lpstr>Odabrani rezultati</vt:lpstr>
      <vt:lpstr>novčane potpore za rođenje djeteta</vt:lpstr>
      <vt:lpstr>Prosječan iznos financijske potpore za rođenje djeteta prema JLP(R)S u 2024. godini (€)</vt:lpstr>
      <vt:lpstr>Prosječan iznos financijske potpore za rođenje djeteta prema indeksu razvijenosti u 2024. godini (€)</vt:lpstr>
      <vt:lpstr>Najviši iznosi novčane potpore za rođenje prvog i drugog djeteta prema JLS u 2024. godini (€)</vt:lpstr>
      <vt:lpstr>Najviši iznosi novčane potpore za rođenje trećeg, četvrtog te petog i svakog sljedećeg djeteta prema JLS u 2024. godini (€)</vt:lpstr>
      <vt:lpstr>Mjere za program predškolskog odgoja</vt:lpstr>
      <vt:lpstr>Prosječna cijena roditeljskog udjela u dječjim vrtićima prema indeksu razvijenosti u 2024. godini (€)</vt:lpstr>
      <vt:lpstr>Prosječna cijena roditeljskog udjela u dječjim vrtićima prema JLS u 2024. godini (€)</vt:lpstr>
      <vt:lpstr>Prosječna cijena roditeljskog udjela u jaslicama prema JLS u 2024. godini (€)</vt:lpstr>
      <vt:lpstr>Postotak broja djece u dječjim vrtićima na listi čekanja prema jls u 2024. godini</vt:lpstr>
      <vt:lpstr>Postotak broja djece u jaslicama na listi čekanja prema jls u 2024. godini</vt:lpstr>
      <vt:lpstr>postotak lokalnog proračuna koji jls ulažu u predškolski odgoj i obrazovanje u 2024. godini</vt:lpstr>
      <vt:lpstr>Jedinice lokalne samouprave koje imaju besplatnu uslugu dječjih vrtića u 2024. godini</vt:lpstr>
      <vt:lpstr>Mjere za zdravstvo i obrazovanje</vt:lpstr>
      <vt:lpstr>JLP(R)S koje sufinanciraju troškove u području zdravstva u 2024. godini</vt:lpstr>
      <vt:lpstr>JLP(R)S koje sufinanciraju nabavu školskih udžbenika za srednje škole i radnih bilježnica/ materijala za osnovne škole u 2024. godini</vt:lpstr>
      <vt:lpstr>Prosječni mjesečni iznos stipendije za studente (€) po županijama u 2024. godini</vt:lpstr>
      <vt:lpstr>JLP(R)S koje sufinanciraju troškove smještaja za studente u 2024. godini</vt:lpstr>
      <vt:lpstr>JLP(R)S koje sufinanciraju troškove prijevoza za studente u 2024. godini</vt:lpstr>
      <vt:lpstr>Mjere stambenog zbrinjavanja za mlade obitelji</vt:lpstr>
      <vt:lpstr>udio jlp(r)s koje sufinanciraju kupnju prve nekretnine u 2024. godini</vt:lpstr>
      <vt:lpstr>namjera provođenja mjera u području poticanja demografske obnove, promicanja ravnopravnog roditeljstva, edukacije roditelja s ciljem osnaživanja njihovih roditeljskih kompetencija</vt:lpstr>
      <vt:lpstr>istaknute demografske mjere koje se provode, a nisu obuhvaćene dosadašnjim pitanjima u anketnom upitniku</vt:lpstr>
      <vt:lpstr>Primjeri dobre prakse</vt:lpstr>
      <vt:lpstr>PowerPoint prezentacija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Demografske mjere jedinica lokalne i područne (regionalne) samouprave u 2024. godini</dc:title>
  <dc:creator>Borna Mažar</dc:creator>
  <cp:lastModifiedBy>Domagoj Šutalo</cp:lastModifiedBy>
  <cp:revision>34</cp:revision>
  <dcterms:created xsi:type="dcterms:W3CDTF">2024-06-10T13:27:59Z</dcterms:created>
  <dcterms:modified xsi:type="dcterms:W3CDTF">2024-08-09T06:16:36Z</dcterms:modified>
</cp:coreProperties>
</file>